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3.xml" ContentType="application/inkml+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1"/>
  </p:notesMasterIdLst>
  <p:sldIdLst>
    <p:sldId id="256" r:id="rId2"/>
    <p:sldId id="258" r:id="rId3"/>
    <p:sldId id="259" r:id="rId4"/>
    <p:sldId id="303" r:id="rId5"/>
    <p:sldId id="304" r:id="rId6"/>
    <p:sldId id="305" r:id="rId7"/>
    <p:sldId id="306" r:id="rId8"/>
    <p:sldId id="321" r:id="rId9"/>
    <p:sldId id="322" r:id="rId10"/>
    <p:sldId id="323" r:id="rId11"/>
    <p:sldId id="308" r:id="rId12"/>
    <p:sldId id="325" r:id="rId13"/>
    <p:sldId id="307" r:id="rId14"/>
    <p:sldId id="309" r:id="rId15"/>
    <p:sldId id="324" r:id="rId16"/>
    <p:sldId id="310" r:id="rId17"/>
    <p:sldId id="311" r:id="rId18"/>
    <p:sldId id="312" r:id="rId19"/>
    <p:sldId id="262" r:id="rId20"/>
    <p:sldId id="263" r:id="rId21"/>
    <p:sldId id="301" r:id="rId22"/>
    <p:sldId id="264" r:id="rId23"/>
    <p:sldId id="265" r:id="rId24"/>
    <p:sldId id="313" r:id="rId25"/>
    <p:sldId id="314" r:id="rId26"/>
    <p:sldId id="315" r:id="rId27"/>
    <p:sldId id="316" r:id="rId28"/>
    <p:sldId id="317" r:id="rId29"/>
    <p:sldId id="281" r:id="rId30"/>
  </p:sldIdLst>
  <p:sldSz cx="9144000" cy="5143500" type="screen16x9"/>
  <p:notesSz cx="6858000" cy="9144000"/>
  <p:embeddedFontLst>
    <p:embeddedFont>
      <p:font typeface="Anaheim" panose="02000503000000000000" pitchFamily="2" charset="77"/>
      <p:regular r:id="rId32"/>
    </p:embeddedFont>
    <p:embeddedFont>
      <p:font typeface="Barlow" pitchFamily="2" charset="77"/>
      <p:regular r:id="rId33"/>
      <p:bold r:id="rId34"/>
      <p:italic r:id="rId35"/>
      <p:boldItalic r:id="rId36"/>
    </p:embeddedFont>
    <p:embeddedFont>
      <p:font typeface="Nunito Light" panose="020F0302020204030204" pitchFamily="34" charset="0"/>
      <p:regular r:id="rId37"/>
      <p:italic r:id="rId38"/>
    </p:embeddedFont>
    <p:embeddedFont>
      <p:font typeface="Overpass Mono" panose="020B0009030203020204" pitchFamily="49" charset="77"/>
      <p:regular r:id="rId39"/>
      <p:bold r:id="rId40"/>
    </p:embeddedFont>
    <p:embeddedFont>
      <p:font typeface="Raleway" pitchFamily="2" charset="77"/>
      <p:regular r:id="rId41"/>
      <p:bold r:id="rId42"/>
      <p:italic r:id="rId43"/>
      <p:boldItalic r:id="rId44"/>
    </p:embeddedFont>
    <p:embeddedFont>
      <p:font typeface="Raleway SemiBold" panose="020F050202020403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51E494-B38A-409C-85CA-DBDC338B6096}">
  <a:tblStyle styleId="{0251E494-B38A-409C-85CA-DBDC338B609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D8754D9-7A43-47B3-B177-63290BA23A4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3"/>
  </p:normalViewPr>
  <p:slideViewPr>
    <p:cSldViewPr snapToGrid="0">
      <p:cViewPr varScale="1">
        <p:scale>
          <a:sx n="147" d="100"/>
          <a:sy n="147" d="100"/>
        </p:scale>
        <p:origin x="6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9:11:40.122"/>
    </inkml:context>
    <inkml:brush xml:id="br0">
      <inkml:brushProperty name="width" value="0.35" units="cm"/>
      <inkml:brushProperty name="height" value="0.35" units="cm"/>
      <inkml:brushProperty name="color" value="#FFFFFF"/>
    </inkml:brush>
  </inkml:definitions>
  <inkml:trace contextRef="#ctx0" brushRef="#br0">769 395 24575,'0'-10'0,"1"0"0,0-1 0,0 1 0,1 0 0,1 0 0,-1 0 0,2 0 0,7-18 0,-1 11 0,1 0 0,0 0 0,22-24 0,-10 12 0,23-24 0,-42 49 0,1 1 0,0-1 0,-1 1 0,1-1 0,0 1 0,1 1 0,-1-1 0,0 1 0,11-3 0,51-12 0,2-1 0,1 2 0,123-10 0,81 25 0,-162 2 0,-106-1 0,24 3 0,-29-3 0,0 1 0,-1-1 0,1 0 0,-1 1 0,1-1 0,-1 1 0,1-1 0,-1 1 0,1-1 0,-1 1 0,0-1 0,1 1 0,-1-1 0,1 1 0,-1 0 0,0-1 0,0 1 0,1-1 0,-1 1 0,0 0 0,0-1 0,0 1 0,0 0 0,0-1 0,0 1 0,0 0 0,0-1 0,0 1 0,0 0 0,0-1 0,0 1 0,0 0 0,-1-1 0,1 1 0,0 0 0,0-1 0,-1 1 0,1-1 0,0 1 0,-1 0 0,-2 5 0,-1-1 0,0 0 0,1 1 0,-2-1 0,1-1 0,0 1 0,-1-1 0,0 0 0,0 0 0,-1 0 0,1 0 0,-1-1 0,1 0 0,-1 0 0,-10 3 0,-11 3 0,0-1 0,-32 5 0,-26 2 0,-170 5 0,-89-24 0,313 2 0,-1-1 0,1-2 0,0-1 0,1-1 0,-1-2 0,-49-21 0,67 25 0,0 0 0,-1 2 0,1-1 0,-1 2 0,0 0 0,-15-1 0,-86 5 0,47 1 0,-266-3 0,332 0 0,-20-1 0,21 1 0,1 0 0,-1 0 0,0 0 0,1 0 0,-1 0 0,0 0 0,1 0 0,-1 0 0,1 0 0,-1 0 0,0-1 0,1 1 0,-1 0 0,1 0 0,-1-1 0,1 1 0,-1-1 0,0 1 0,1 0 0,0-1 0,-1 1 0,1-1 0,-1 1 0,0-2 0,2 1 0,0 1 0,0-1 0,1 0 0,-1 0 0,0 1 0,0-1 0,1 1 0,-1-1 0,0 1 0,1 0 0,-1-1 0,0 1 0,1 0 0,-1 0 0,0 0 0,1 0 0,1 0 0,1 0 0,377-7 0,-233 9 0,4 0 0,185-4 0,-73-27 0,-167 15 0,125-2 0,1419 17 0,-1631 0 0,-8 1 0,-17 5 0,-32 6 0,-271 28 0,118-19 0,68-10 0,-204-9 0,169-6 0,-660 3-1365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9:11:40.122"/>
    </inkml:context>
    <inkml:brush xml:id="br0">
      <inkml:brushProperty name="width" value="0.35" units="cm"/>
      <inkml:brushProperty name="height" value="0.35" units="cm"/>
      <inkml:brushProperty name="color" value="#FFFFFF"/>
    </inkml:brush>
  </inkml:definitions>
  <inkml:trace contextRef="#ctx0" brushRef="#br0">769 395 24575,'0'-10'0,"1"0"0,0-1 0,0 1 0,1 0 0,1 0 0,-1 0 0,2 0 0,7-18 0,-1 11 0,1 0 0,0 0 0,22-24 0,-10 12 0,23-24 0,-42 49 0,1 1 0,0-1 0,-1 1 0,1-1 0,0 1 0,1 1 0,-1-1 0,0 1 0,11-3 0,51-12 0,2-1 0,1 2 0,123-10 0,81 25 0,-162 2 0,-106-1 0,24 3 0,-29-3 0,0 1 0,-1-1 0,1 0 0,-1 1 0,1-1 0,-1 1 0,1-1 0,-1 1 0,1-1 0,-1 1 0,0-1 0,1 1 0,-1-1 0,1 1 0,-1 0 0,0-1 0,0 1 0,1-1 0,-1 1 0,0 0 0,0-1 0,0 1 0,0 0 0,0-1 0,0 1 0,0 0 0,0-1 0,0 1 0,0 0 0,0-1 0,0 1 0,0 0 0,-1-1 0,1 1 0,0 0 0,0-1 0,-1 1 0,1-1 0,0 1 0,-1 0 0,-2 5 0,-1-1 0,0 0 0,1 1 0,-2-1 0,1-1 0,0 1 0,-1-1 0,0 0 0,0 0 0,-1 0 0,1 0 0,-1-1 0,1 0 0,-1 0 0,-10 3 0,-11 3 0,0-1 0,-32 5 0,-26 2 0,-170 5 0,-89-24 0,313 2 0,-1-1 0,1-2 0,0-1 0,1-1 0,-1-2 0,-49-21 0,67 25 0,0 0 0,-1 2 0,1-1 0,-1 2 0,0 0 0,-15-1 0,-86 5 0,47 1 0,-266-3 0,332 0 0,-20-1 0,21 1 0,1 0 0,-1 0 0,0 0 0,1 0 0,-1 0 0,0 0 0,1 0 0,-1 0 0,1 0 0,-1 0 0,0-1 0,1 1 0,-1 0 0,1 0 0,-1-1 0,1 1 0,-1-1 0,0 1 0,1 0 0,0-1 0,-1 1 0,1-1 0,-1 1 0,0-2 0,2 1 0,0 1 0,0-1 0,1 0 0,-1 0 0,0 1 0,0-1 0,1 1 0,-1-1 0,0 1 0,1 0 0,-1-1 0,0 1 0,1 0 0,-1 0 0,0 0 0,1 0 0,1 0 0,1 0 0,377-7 0,-233 9 0,4 0 0,185-4 0,-73-27 0,-167 15 0,125-2 0,1419 17 0,-1631 0 0,-8 1 0,-17 5 0,-32 6 0,-271 28 0,118-19 0,68-10 0,-204-9 0,169-6 0,-660 3-1365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20T19:11:40.122"/>
    </inkml:context>
    <inkml:brush xml:id="br0">
      <inkml:brushProperty name="width" value="0.35" units="cm"/>
      <inkml:brushProperty name="height" value="0.35" units="cm"/>
      <inkml:brushProperty name="color" value="#FFFFFF"/>
    </inkml:brush>
  </inkml:definitions>
  <inkml:trace contextRef="#ctx0" brushRef="#br0">769 395 24575,'0'-10'0,"1"0"0,0-1 0,0 1 0,1 0 0,1 0 0,-1 0 0,2 0 0,7-18 0,-1 11 0,1 0 0,0 0 0,22-24 0,-10 12 0,23-24 0,-42 49 0,1 1 0,0-1 0,-1 1 0,1-1 0,0 1 0,1 1 0,-1-1 0,0 1 0,11-3 0,51-12 0,2-1 0,1 2 0,123-10 0,81 25 0,-162 2 0,-106-1 0,24 3 0,-29-3 0,0 1 0,-1-1 0,1 0 0,-1 1 0,1-1 0,-1 1 0,1-1 0,-1 1 0,1-1 0,-1 1 0,0-1 0,1 1 0,-1-1 0,1 1 0,-1 0 0,0-1 0,0 1 0,1-1 0,-1 1 0,0 0 0,0-1 0,0 1 0,0 0 0,0-1 0,0 1 0,0 0 0,0-1 0,0 1 0,0 0 0,0-1 0,0 1 0,0 0 0,-1-1 0,1 1 0,0 0 0,0-1 0,-1 1 0,1-1 0,0 1 0,-1 0 0,-2 5 0,-1-1 0,0 0 0,1 1 0,-2-1 0,1-1 0,0 1 0,-1-1 0,0 0 0,0 0 0,-1 0 0,1 0 0,-1-1 0,1 0 0,-1 0 0,-10 3 0,-11 3 0,0-1 0,-32 5 0,-26 2 0,-170 5 0,-89-24 0,313 2 0,-1-1 0,1-2 0,0-1 0,1-1 0,-1-2 0,-49-21 0,67 25 0,0 0 0,-1 2 0,1-1 0,-1 2 0,0 0 0,-15-1 0,-86 5 0,47 1 0,-266-3 0,332 0 0,-20-1 0,21 1 0,1 0 0,-1 0 0,0 0 0,1 0 0,-1 0 0,0 0 0,1 0 0,-1 0 0,1 0 0,-1 0 0,0-1 0,1 1 0,-1 0 0,1 0 0,-1-1 0,1 1 0,-1-1 0,0 1 0,1 0 0,0-1 0,-1 1 0,1-1 0,-1 1 0,0-2 0,2 1 0,0 1 0,0-1 0,1 0 0,-1 0 0,0 1 0,0-1 0,1 1 0,-1-1 0,0 1 0,1 0 0,-1-1 0,0 1 0,1 0 0,-1 0 0,0 0 0,1 0 0,1 0 0,1 0 0,377-7 0,-233 9 0,4 0 0,185-4 0,-73-27 0,-167 15 0,125-2 0,1419 17 0,-1631 0 0,-8 1 0,-17 5 0,-32 6 0,-271 28 0,118-19 0,68-10 0,-204-9 0,169-6 0,-660 3-1365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52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22dda0a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822dda0a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11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76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486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9005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60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8d4cbd36da_4_31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8d4cbd36da_4_31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b872573b1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8b872573b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261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549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808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20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22dda0a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822dda0a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5"/>
          <p:cNvSpPr/>
          <p:nvPr/>
        </p:nvSpPr>
        <p:spPr>
          <a:xfrm>
            <a:off x="0"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91" name="Google Shape;91;p5"/>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mall numbers">
  <p:cSld name="Small numbers">
    <p:spTree>
      <p:nvGrpSpPr>
        <p:cNvPr id="1" name="Shape 310"/>
        <p:cNvGrpSpPr/>
        <p:nvPr/>
      </p:nvGrpSpPr>
      <p:grpSpPr>
        <a:xfrm>
          <a:off x="0" y="0"/>
          <a:ext cx="0" cy="0"/>
          <a:chOff x="0" y="0"/>
          <a:chExt cx="0" cy="0"/>
        </a:xfrm>
      </p:grpSpPr>
      <p:sp>
        <p:nvSpPr>
          <p:cNvPr id="311" name="Google Shape;311;p24"/>
          <p:cNvSpPr txBox="1">
            <a:spLocks noGrp="1"/>
          </p:cNvSpPr>
          <p:nvPr>
            <p:ph type="subTitle" idx="1"/>
          </p:nvPr>
        </p:nvSpPr>
        <p:spPr>
          <a:xfrm>
            <a:off x="3423600" y="1473000"/>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24"/>
          <p:cNvSpPr txBox="1">
            <a:spLocks noGrp="1"/>
          </p:cNvSpPr>
          <p:nvPr>
            <p:ph type="title" hasCustomPrompt="1"/>
          </p:nvPr>
        </p:nvSpPr>
        <p:spPr>
          <a:xfrm>
            <a:off x="3423750" y="934700"/>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3" name="Google Shape;313;p24"/>
          <p:cNvSpPr txBox="1">
            <a:spLocks noGrp="1"/>
          </p:cNvSpPr>
          <p:nvPr>
            <p:ph type="subTitle" idx="2"/>
          </p:nvPr>
        </p:nvSpPr>
        <p:spPr>
          <a:xfrm>
            <a:off x="3423600" y="2688513"/>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4" name="Google Shape;314;p24"/>
          <p:cNvSpPr txBox="1">
            <a:spLocks noGrp="1"/>
          </p:cNvSpPr>
          <p:nvPr>
            <p:ph type="title" idx="3" hasCustomPrompt="1"/>
          </p:nvPr>
        </p:nvSpPr>
        <p:spPr>
          <a:xfrm>
            <a:off x="3423750" y="2150202"/>
            <a:ext cx="2296500" cy="457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5" name="Google Shape;315;p24"/>
          <p:cNvSpPr txBox="1">
            <a:spLocks noGrp="1"/>
          </p:cNvSpPr>
          <p:nvPr>
            <p:ph type="subTitle" idx="4"/>
          </p:nvPr>
        </p:nvSpPr>
        <p:spPr>
          <a:xfrm>
            <a:off x="3423750" y="3904025"/>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6" name="Google Shape;316;p24"/>
          <p:cNvSpPr txBox="1">
            <a:spLocks noGrp="1"/>
          </p:cNvSpPr>
          <p:nvPr>
            <p:ph type="title" idx="5" hasCustomPrompt="1"/>
          </p:nvPr>
        </p:nvSpPr>
        <p:spPr>
          <a:xfrm>
            <a:off x="3423750" y="3365703"/>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7" name="Google Shape;317;p24"/>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264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1"/>
        <p:cNvGrpSpPr/>
        <p:nvPr/>
      </p:nvGrpSpPr>
      <p:grpSpPr>
        <a:xfrm>
          <a:off x="0" y="0"/>
          <a:ext cx="0" cy="0"/>
          <a:chOff x="0" y="0"/>
          <a:chExt cx="0" cy="0"/>
        </a:xfrm>
      </p:grpSpPr>
      <p:sp>
        <p:nvSpPr>
          <p:cNvPr id="52" name="Google Shape;52;p3"/>
          <p:cNvSpPr/>
          <p:nvPr/>
        </p:nvSpPr>
        <p:spPr>
          <a:xfrm>
            <a:off x="0" y="4357775"/>
            <a:ext cx="6633906"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923700" y="0"/>
            <a:ext cx="7220221" cy="2724140"/>
          </a:xfrm>
          <a:custGeom>
            <a:avLst/>
            <a:gdLst/>
            <a:ahLst/>
            <a:cxnLst/>
            <a:rect l="l" t="t" r="r" b="b"/>
            <a:pathLst>
              <a:path w="52686" h="24170" extrusionOk="0">
                <a:moveTo>
                  <a:pt x="1" y="0"/>
                </a:moveTo>
                <a:lnTo>
                  <a:pt x="1" y="24170"/>
                </a:lnTo>
                <a:lnTo>
                  <a:pt x="52686" y="24170"/>
                </a:lnTo>
                <a:lnTo>
                  <a:pt x="526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txBox="1">
            <a:spLocks noGrp="1"/>
          </p:cNvSpPr>
          <p:nvPr>
            <p:ph type="title"/>
          </p:nvPr>
        </p:nvSpPr>
        <p:spPr>
          <a:xfrm>
            <a:off x="2951850" y="700250"/>
            <a:ext cx="32403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300">
                <a:solidFill>
                  <a:schemeClr val="dk1"/>
                </a:solidFill>
              </a:defRPr>
            </a:lvl1pPr>
            <a:lvl2pPr lvl="1" algn="ctr" rtl="0">
              <a:spcBef>
                <a:spcPts val="0"/>
              </a:spcBef>
              <a:spcAft>
                <a:spcPts val="0"/>
              </a:spcAft>
              <a:buNone/>
              <a:defRPr sz="3000">
                <a:solidFill>
                  <a:schemeClr val="dk1"/>
                </a:solidFill>
              </a:defRPr>
            </a:lvl2pPr>
            <a:lvl3pPr lvl="2" algn="ctr" rtl="0">
              <a:spcBef>
                <a:spcPts val="0"/>
              </a:spcBef>
              <a:spcAft>
                <a:spcPts val="0"/>
              </a:spcAft>
              <a:buNone/>
              <a:defRPr sz="3000">
                <a:solidFill>
                  <a:schemeClr val="dk1"/>
                </a:solidFill>
              </a:defRPr>
            </a:lvl3pPr>
            <a:lvl4pPr lvl="3" algn="ctr" rtl="0">
              <a:spcBef>
                <a:spcPts val="0"/>
              </a:spcBef>
              <a:spcAft>
                <a:spcPts val="0"/>
              </a:spcAft>
              <a:buNone/>
              <a:defRPr sz="3000">
                <a:solidFill>
                  <a:schemeClr val="dk1"/>
                </a:solidFill>
              </a:defRPr>
            </a:lvl4pPr>
            <a:lvl5pPr lvl="4" algn="ctr" rtl="0">
              <a:spcBef>
                <a:spcPts val="0"/>
              </a:spcBef>
              <a:spcAft>
                <a:spcPts val="0"/>
              </a:spcAft>
              <a:buNone/>
              <a:defRPr sz="3000">
                <a:solidFill>
                  <a:schemeClr val="dk1"/>
                </a:solidFill>
              </a:defRPr>
            </a:lvl5pPr>
            <a:lvl6pPr lvl="5" algn="ctr" rtl="0">
              <a:spcBef>
                <a:spcPts val="0"/>
              </a:spcBef>
              <a:spcAft>
                <a:spcPts val="0"/>
              </a:spcAft>
              <a:buNone/>
              <a:defRPr sz="3000">
                <a:solidFill>
                  <a:schemeClr val="dk1"/>
                </a:solidFill>
              </a:defRPr>
            </a:lvl6pPr>
            <a:lvl7pPr lvl="6" algn="ctr" rtl="0">
              <a:spcBef>
                <a:spcPts val="0"/>
              </a:spcBef>
              <a:spcAft>
                <a:spcPts val="0"/>
              </a:spcAft>
              <a:buNone/>
              <a:defRPr sz="3000">
                <a:solidFill>
                  <a:schemeClr val="dk1"/>
                </a:solidFill>
              </a:defRPr>
            </a:lvl7pPr>
            <a:lvl8pPr lvl="7" algn="ctr" rtl="0">
              <a:spcBef>
                <a:spcPts val="0"/>
              </a:spcBef>
              <a:spcAft>
                <a:spcPts val="0"/>
              </a:spcAft>
              <a:buNone/>
              <a:defRPr sz="3000">
                <a:solidFill>
                  <a:schemeClr val="dk1"/>
                </a:solidFill>
              </a:defRPr>
            </a:lvl8pPr>
            <a:lvl9pPr lvl="8" algn="ctr" rtl="0">
              <a:spcBef>
                <a:spcPts val="0"/>
              </a:spcBef>
              <a:spcAft>
                <a:spcPts val="0"/>
              </a:spcAft>
              <a:buNone/>
              <a:defRPr sz="3000">
                <a:solidFill>
                  <a:schemeClr val="dk1"/>
                </a:solidFill>
              </a:defRPr>
            </a:lvl9pPr>
          </a:lstStyle>
          <a:p>
            <a:endParaRPr/>
          </a:p>
        </p:txBody>
      </p:sp>
      <p:sp>
        <p:nvSpPr>
          <p:cNvPr id="56" name="Google Shape;56;p3"/>
          <p:cNvSpPr txBox="1">
            <a:spLocks noGrp="1"/>
          </p:cNvSpPr>
          <p:nvPr>
            <p:ph type="subTitle" idx="1"/>
          </p:nvPr>
        </p:nvSpPr>
        <p:spPr>
          <a:xfrm>
            <a:off x="2951850" y="1515875"/>
            <a:ext cx="3240300" cy="1208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3000"/>
              <a:buNone/>
              <a:defRPr sz="16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57" name="Google Shape;57;p3"/>
          <p:cNvSpPr txBox="1"/>
          <p:nvPr/>
        </p:nvSpPr>
        <p:spPr>
          <a:xfrm>
            <a:off x="2510100" y="3306950"/>
            <a:ext cx="4123800" cy="91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58" name="Google Shape;58;p3"/>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518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1"/>
        <p:cNvGrpSpPr/>
        <p:nvPr/>
      </p:nvGrpSpPr>
      <p:grpSpPr>
        <a:xfrm>
          <a:off x="0" y="0"/>
          <a:ext cx="0" cy="0"/>
          <a:chOff x="0" y="0"/>
          <a:chExt cx="0" cy="0"/>
        </a:xfrm>
      </p:grpSpPr>
      <p:sp>
        <p:nvSpPr>
          <p:cNvPr id="102" name="Google Shape;102;p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03" name="Google Shape;103;p8"/>
          <p:cNvSpPr txBox="1">
            <a:spLocks noGrp="1"/>
          </p:cNvSpPr>
          <p:nvPr>
            <p:ph type="subTitle" idx="1"/>
          </p:nvPr>
        </p:nvSpPr>
        <p:spPr>
          <a:xfrm flipH="1">
            <a:off x="1456725" y="1617100"/>
            <a:ext cx="1960800" cy="103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04" name="Google Shape;104;p8"/>
          <p:cNvSpPr/>
          <p:nvPr/>
        </p:nvSpPr>
        <p:spPr>
          <a:xfrm>
            <a:off x="0" y="2689849"/>
            <a:ext cx="2770896" cy="1033530"/>
          </a:xfrm>
          <a:custGeom>
            <a:avLst/>
            <a:gdLst/>
            <a:ahLst/>
            <a:cxnLst/>
            <a:rect l="l" t="t" r="r" b="b"/>
            <a:pathLst>
              <a:path w="106491" h="5847" extrusionOk="0">
                <a:moveTo>
                  <a:pt x="1" y="0"/>
                </a:moveTo>
                <a:lnTo>
                  <a:pt x="1" y="5846"/>
                </a:lnTo>
                <a:lnTo>
                  <a:pt x="106490" y="5846"/>
                </a:lnTo>
                <a:lnTo>
                  <a:pt x="106490"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0" y="0"/>
            <a:ext cx="1278158"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dea principal">
  <p:cSld name="MAIN_POINT_1">
    <p:bg>
      <p:bgPr>
        <a:solidFill>
          <a:schemeClr val="dk1"/>
        </a:solidFill>
        <a:effectLst/>
      </p:bgPr>
    </p:bg>
    <p:spTree>
      <p:nvGrpSpPr>
        <p:cNvPr id="1" name="Shape 106"/>
        <p:cNvGrpSpPr/>
        <p:nvPr/>
      </p:nvGrpSpPr>
      <p:grpSpPr>
        <a:xfrm>
          <a:off x="0" y="0"/>
          <a:ext cx="0" cy="0"/>
          <a:chOff x="0" y="0"/>
          <a:chExt cx="0" cy="0"/>
        </a:xfrm>
      </p:grpSpPr>
      <p:sp>
        <p:nvSpPr>
          <p:cNvPr id="107" name="Google Shape;107;p9"/>
          <p:cNvSpPr/>
          <p:nvPr/>
        </p:nvSpPr>
        <p:spPr>
          <a:xfrm flipH="1">
            <a:off x="27"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flipH="1">
            <a:off x="3" y="912525"/>
            <a:ext cx="3076570" cy="355301"/>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flipH="1">
            <a:off x="-4"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flipH="1">
            <a:off x="67151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flipH="1">
            <a:off x="1229469"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flipH="1">
            <a:off x="66"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flipH="1">
            <a:off x="23"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flipH="1">
            <a:off x="29"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flipH="1">
            <a:off x="1299941" y="3268775"/>
            <a:ext cx="490759"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flipH="1">
            <a:off x="13" y="3858250"/>
            <a:ext cx="1457311" cy="355322"/>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flipH="1">
            <a:off x="7377202" y="3858250"/>
            <a:ext cx="1766704" cy="355322"/>
          </a:xfrm>
          <a:custGeom>
            <a:avLst/>
            <a:gdLst/>
            <a:ahLst/>
            <a:cxnLst/>
            <a:rect l="l" t="t" r="r" b="b"/>
            <a:pathLst>
              <a:path w="15325" h="2763" extrusionOk="0">
                <a:moveTo>
                  <a:pt x="1" y="1"/>
                </a:moveTo>
                <a:lnTo>
                  <a:pt x="1" y="2763"/>
                </a:lnTo>
                <a:lnTo>
                  <a:pt x="15324" y="2763"/>
                </a:lnTo>
                <a:lnTo>
                  <a:pt x="1532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flipH="1">
            <a:off x="7488607" y="2679300"/>
            <a:ext cx="165529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flipH="1">
            <a:off x="8105584"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8039752"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5478250" y="1500456"/>
            <a:ext cx="2365680" cy="356858"/>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flipH="1">
            <a:off x="6896105" y="912525"/>
            <a:ext cx="2247799" cy="355301"/>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flipH="1">
            <a:off x="3895732" y="323025"/>
            <a:ext cx="4819643" cy="355322"/>
          </a:xfrm>
          <a:custGeom>
            <a:avLst/>
            <a:gdLst/>
            <a:ahLst/>
            <a:cxnLst/>
            <a:rect l="l" t="t" r="r" b="b"/>
            <a:pathLst>
              <a:path w="18087" h="2763" extrusionOk="0">
                <a:moveTo>
                  <a:pt x="1" y="0"/>
                </a:moveTo>
                <a:lnTo>
                  <a:pt x="1" y="2762"/>
                </a:lnTo>
                <a:lnTo>
                  <a:pt x="18087" y="2762"/>
                </a:lnTo>
                <a:lnTo>
                  <a:pt x="180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flipH="1">
            <a:off x="2611243" y="4446200"/>
            <a:ext cx="6532757"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2094068" y="1123143"/>
            <a:ext cx="4955589" cy="3012341"/>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4277738" y="1545725"/>
            <a:ext cx="191018" cy="298421"/>
          </a:xfrm>
          <a:custGeom>
            <a:avLst/>
            <a:gdLst/>
            <a:ahLst/>
            <a:cxnLst/>
            <a:rect l="l" t="t" r="r" b="b"/>
            <a:pathLst>
              <a:path w="5846" h="9133" extrusionOk="0">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4674543" y="1545725"/>
            <a:ext cx="191443" cy="298421"/>
          </a:xfrm>
          <a:custGeom>
            <a:avLst/>
            <a:gdLst/>
            <a:ahLst/>
            <a:cxnLst/>
            <a:rect l="l" t="t" r="r" b="b"/>
            <a:pathLst>
              <a:path w="5859" h="9133" extrusionOk="0">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4508031" y="1516154"/>
            <a:ext cx="127236" cy="357955"/>
          </a:xfrm>
          <a:custGeom>
            <a:avLst/>
            <a:gdLst/>
            <a:ahLst/>
            <a:cxnLst/>
            <a:rect l="l" t="t" r="r" b="b"/>
            <a:pathLst>
              <a:path w="3894" h="10955" extrusionOk="0">
                <a:moveTo>
                  <a:pt x="2108" y="1"/>
                </a:moveTo>
                <a:lnTo>
                  <a:pt x="1" y="10597"/>
                </a:lnTo>
                <a:lnTo>
                  <a:pt x="1786" y="10955"/>
                </a:lnTo>
                <a:lnTo>
                  <a:pt x="3894" y="358"/>
                </a:lnTo>
                <a:lnTo>
                  <a:pt x="21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flipH="1">
            <a:off x="1647812" y="3858250"/>
            <a:ext cx="1766688" cy="355322"/>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6667517" y="3268775"/>
            <a:ext cx="1246883" cy="355450"/>
          </a:xfrm>
          <a:custGeom>
            <a:avLst/>
            <a:gdLst/>
            <a:ahLst/>
            <a:cxnLst/>
            <a:rect l="l" t="t" r="r" b="b"/>
            <a:pathLst>
              <a:path w="18027" h="2764" extrusionOk="0">
                <a:moveTo>
                  <a:pt x="1" y="1"/>
                </a:moveTo>
                <a:lnTo>
                  <a:pt x="1" y="2763"/>
                </a:lnTo>
                <a:lnTo>
                  <a:pt x="18027" y="2763"/>
                </a:lnTo>
                <a:lnTo>
                  <a:pt x="180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5729417" y="912525"/>
            <a:ext cx="985703" cy="355301"/>
          </a:xfrm>
          <a:custGeom>
            <a:avLst/>
            <a:gdLst/>
            <a:ahLst/>
            <a:cxnLst/>
            <a:rect l="l" t="t" r="r" b="b"/>
            <a:pathLst>
              <a:path w="12443" h="2763" extrusionOk="0">
                <a:moveTo>
                  <a:pt x="1" y="0"/>
                </a:moveTo>
                <a:lnTo>
                  <a:pt x="1" y="2762"/>
                </a:lnTo>
                <a:lnTo>
                  <a:pt x="12443" y="2762"/>
                </a:lnTo>
                <a:lnTo>
                  <a:pt x="12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txBox="1">
            <a:spLocks noGrp="1"/>
          </p:cNvSpPr>
          <p:nvPr>
            <p:ph type="subTitle" idx="1"/>
          </p:nvPr>
        </p:nvSpPr>
        <p:spPr>
          <a:xfrm flipH="1">
            <a:off x="2521800" y="2340324"/>
            <a:ext cx="4100400" cy="808500"/>
          </a:xfrm>
          <a:prstGeom prst="rect">
            <a:avLst/>
          </a:prstGeom>
        </p:spPr>
        <p:txBody>
          <a:bodyPr spcFirstLastPara="1" wrap="square" lIns="91425" tIns="0" rIns="91425" bIns="0" anchor="ctr" anchorCtr="0">
            <a:noAutofit/>
          </a:bodyPr>
          <a:lstStyle>
            <a:lvl1pPr lvl="0" algn="ctr" rtl="0">
              <a:lnSpc>
                <a:spcPct val="100000"/>
              </a:lnSpc>
              <a:spcBef>
                <a:spcPts val="0"/>
              </a:spcBef>
              <a:spcAft>
                <a:spcPts val="0"/>
              </a:spcAft>
              <a:buClr>
                <a:schemeClr val="dk1"/>
              </a:buClr>
              <a:buSzPts val="1800"/>
              <a:buFont typeface="Overpass Mono"/>
              <a:buNone/>
              <a:defRPr sz="1600" b="1">
                <a:solidFill>
                  <a:schemeClr val="dk1"/>
                </a:solidFill>
                <a:latin typeface="Overpass Mono"/>
                <a:ea typeface="Overpass Mono"/>
                <a:cs typeface="Overpass Mono"/>
                <a:sym typeface="Overpass Mono"/>
              </a:defRPr>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3" name="Google Shape;133;p9"/>
          <p:cNvSpPr txBox="1">
            <a:spLocks noGrp="1"/>
          </p:cNvSpPr>
          <p:nvPr>
            <p:ph type="title"/>
          </p:nvPr>
        </p:nvSpPr>
        <p:spPr>
          <a:xfrm>
            <a:off x="2521800" y="3221225"/>
            <a:ext cx="4100400" cy="402900"/>
          </a:xfrm>
          <a:prstGeom prst="rect">
            <a:avLst/>
          </a:prstGeom>
        </p:spPr>
        <p:txBody>
          <a:bodyPr spcFirstLastPara="1" wrap="square" lIns="91425" tIns="0" rIns="91425" bIns="91425" anchor="t" anchorCtr="0">
            <a:noAutofit/>
          </a:bodyPr>
          <a:lstStyle>
            <a:lvl1pPr lvl="0" algn="ctr" rtl="0">
              <a:spcBef>
                <a:spcPts val="0"/>
              </a:spcBef>
              <a:spcAft>
                <a:spcPts val="0"/>
              </a:spcAft>
              <a:buNone/>
              <a:defRPr sz="2200" b="0">
                <a:solidFill>
                  <a:schemeClr val="dk1"/>
                </a:solidFill>
                <a:latin typeface="Anaheim"/>
                <a:ea typeface="Anaheim"/>
                <a:cs typeface="Anaheim"/>
                <a:sym typeface="Anaheim"/>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hree columns">
  <p:cSld name="CUSTOM_1">
    <p:spTree>
      <p:nvGrpSpPr>
        <p:cNvPr id="1" name="Shape 162"/>
        <p:cNvGrpSpPr/>
        <p:nvPr/>
      </p:nvGrpSpPr>
      <p:grpSpPr>
        <a:xfrm>
          <a:off x="0" y="0"/>
          <a:ext cx="0" cy="0"/>
          <a:chOff x="0" y="0"/>
          <a:chExt cx="0" cy="0"/>
        </a:xfrm>
      </p:grpSpPr>
      <p:grpSp>
        <p:nvGrpSpPr>
          <p:cNvPr id="163" name="Google Shape;163;p14"/>
          <p:cNvGrpSpPr/>
          <p:nvPr/>
        </p:nvGrpSpPr>
        <p:grpSpPr>
          <a:xfrm>
            <a:off x="-25" y="2816286"/>
            <a:ext cx="9144046" cy="948350"/>
            <a:chOff x="-25" y="2816286"/>
            <a:chExt cx="9144046" cy="948350"/>
          </a:xfrm>
        </p:grpSpPr>
        <p:sp>
          <p:nvSpPr>
            <p:cNvPr id="164" name="Google Shape;164;p14"/>
            <p:cNvSpPr/>
            <p:nvPr/>
          </p:nvSpPr>
          <p:spPr>
            <a:xfrm>
              <a:off x="5439453" y="3632754"/>
              <a:ext cx="142155" cy="131882"/>
            </a:xfrm>
            <a:custGeom>
              <a:avLst/>
              <a:gdLst/>
              <a:ahLst/>
              <a:cxnLst/>
              <a:rect l="l" t="t" r="r" b="b"/>
              <a:pathLst>
                <a:path w="4442" h="4121" extrusionOk="0">
                  <a:moveTo>
                    <a:pt x="1" y="1"/>
                  </a:moveTo>
                  <a:lnTo>
                    <a:pt x="1" y="4120"/>
                  </a:lnTo>
                  <a:lnTo>
                    <a:pt x="4442" y="4120"/>
                  </a:lnTo>
                  <a:lnTo>
                    <a:pt x="4442"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5723675" y="3632754"/>
              <a:ext cx="2948838" cy="131882"/>
            </a:xfrm>
            <a:custGeom>
              <a:avLst/>
              <a:gdLst/>
              <a:ahLst/>
              <a:cxnLst/>
              <a:rect l="l" t="t" r="r" b="b"/>
              <a:pathLst>
                <a:path w="92144" h="4121" extrusionOk="0">
                  <a:moveTo>
                    <a:pt x="1" y="1"/>
                  </a:moveTo>
                  <a:lnTo>
                    <a:pt x="1" y="4120"/>
                  </a:lnTo>
                  <a:lnTo>
                    <a:pt x="92143" y="4120"/>
                  </a:lnTo>
                  <a:lnTo>
                    <a:pt x="9214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4574596" y="3360726"/>
              <a:ext cx="1353834" cy="131882"/>
            </a:xfrm>
            <a:custGeom>
              <a:avLst/>
              <a:gdLst/>
              <a:ahLst/>
              <a:cxnLst/>
              <a:rect l="l" t="t" r="r" b="b"/>
              <a:pathLst>
                <a:path w="42304"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5129312" y="2816286"/>
              <a:ext cx="1148858" cy="131498"/>
            </a:xfrm>
            <a:custGeom>
              <a:avLst/>
              <a:gdLst/>
              <a:ahLst/>
              <a:cxnLst/>
              <a:rect l="l" t="t" r="r" b="b"/>
              <a:pathLst>
                <a:path w="35899" h="4109" extrusionOk="0">
                  <a:moveTo>
                    <a:pt x="1" y="1"/>
                  </a:moveTo>
                  <a:lnTo>
                    <a:pt x="1" y="4108"/>
                  </a:lnTo>
                  <a:lnTo>
                    <a:pt x="35898" y="4108"/>
                  </a:lnTo>
                  <a:lnTo>
                    <a:pt x="358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a:off x="3376749"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3077647" y="2816286"/>
              <a:ext cx="370397" cy="131498"/>
            </a:xfrm>
            <a:custGeom>
              <a:avLst/>
              <a:gdLst/>
              <a:ahLst/>
              <a:cxnLst/>
              <a:rect l="l" t="t" r="r" b="b"/>
              <a:pathLst>
                <a:path w="11574" h="4109" extrusionOk="0">
                  <a:moveTo>
                    <a:pt x="1" y="1"/>
                  </a:moveTo>
                  <a:lnTo>
                    <a:pt x="1" y="4108"/>
                  </a:lnTo>
                  <a:lnTo>
                    <a:pt x="11574" y="4108"/>
                  </a:lnTo>
                  <a:lnTo>
                    <a:pt x="1157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3542860" y="2816286"/>
              <a:ext cx="139467" cy="131498"/>
            </a:xfrm>
            <a:custGeom>
              <a:avLst/>
              <a:gdLst/>
              <a:ahLst/>
              <a:cxnLst/>
              <a:rect l="l" t="t" r="r" b="b"/>
              <a:pathLst>
                <a:path w="4358" h="4109" extrusionOk="0">
                  <a:moveTo>
                    <a:pt x="0" y="1"/>
                  </a:moveTo>
                  <a:lnTo>
                    <a:pt x="0" y="4108"/>
                  </a:lnTo>
                  <a:lnTo>
                    <a:pt x="4358" y="4108"/>
                  </a:lnTo>
                  <a:lnTo>
                    <a:pt x="435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3723818" y="3088314"/>
              <a:ext cx="366205" cy="131882"/>
            </a:xfrm>
            <a:custGeom>
              <a:avLst/>
              <a:gdLst/>
              <a:ahLst/>
              <a:cxnLst/>
              <a:rect l="l" t="t" r="r" b="b"/>
              <a:pathLst>
                <a:path w="11443" h="4121" extrusionOk="0">
                  <a:moveTo>
                    <a:pt x="1" y="1"/>
                  </a:moveTo>
                  <a:lnTo>
                    <a:pt x="1" y="4120"/>
                  </a:lnTo>
                  <a:lnTo>
                    <a:pt x="11443" y="4120"/>
                  </a:lnTo>
                  <a:lnTo>
                    <a:pt x="1144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2734770" y="3088314"/>
              <a:ext cx="891622" cy="131882"/>
            </a:xfrm>
            <a:custGeom>
              <a:avLst/>
              <a:gdLst/>
              <a:ahLst/>
              <a:cxnLst/>
              <a:rect l="l" t="t" r="r" b="b"/>
              <a:pathLst>
                <a:path w="27861" h="4121" extrusionOk="0">
                  <a:moveTo>
                    <a:pt x="0" y="1"/>
                  </a:moveTo>
                  <a:lnTo>
                    <a:pt x="0" y="4120"/>
                  </a:lnTo>
                  <a:lnTo>
                    <a:pt x="27861" y="4120"/>
                  </a:lnTo>
                  <a:lnTo>
                    <a:pt x="2786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864832"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1149054" y="3632754"/>
              <a:ext cx="2031679" cy="131882"/>
            </a:xfrm>
            <a:custGeom>
              <a:avLst/>
              <a:gdLst/>
              <a:ahLst/>
              <a:cxnLst/>
              <a:rect l="l" t="t" r="r" b="b"/>
              <a:pathLst>
                <a:path w="63485" h="4121" extrusionOk="0">
                  <a:moveTo>
                    <a:pt x="0" y="1"/>
                  </a:moveTo>
                  <a:lnTo>
                    <a:pt x="0" y="4120"/>
                  </a:lnTo>
                  <a:lnTo>
                    <a:pt x="63484" y="4120"/>
                  </a:lnTo>
                  <a:lnTo>
                    <a:pt x="6348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25" y="3360726"/>
              <a:ext cx="1353802" cy="13188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824064" y="2816286"/>
              <a:ext cx="1337833" cy="131498"/>
            </a:xfrm>
            <a:custGeom>
              <a:avLst/>
              <a:gdLst/>
              <a:ahLst/>
              <a:cxnLst/>
              <a:rect l="l" t="t" r="r" b="b"/>
              <a:pathLst>
                <a:path w="41804" h="4109" extrusionOk="0">
                  <a:moveTo>
                    <a:pt x="0" y="1"/>
                  </a:moveTo>
                  <a:lnTo>
                    <a:pt x="0" y="4108"/>
                  </a:lnTo>
                  <a:lnTo>
                    <a:pt x="41803" y="4108"/>
                  </a:lnTo>
                  <a:lnTo>
                    <a:pt x="418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582114" y="2816286"/>
              <a:ext cx="139499" cy="131498"/>
            </a:xfrm>
            <a:custGeom>
              <a:avLst/>
              <a:gdLst/>
              <a:ahLst/>
              <a:cxnLst/>
              <a:rect l="l" t="t" r="r" b="b"/>
              <a:pathLst>
                <a:path w="4359" h="4109" extrusionOk="0">
                  <a:moveTo>
                    <a:pt x="1" y="1"/>
                  </a:moveTo>
                  <a:lnTo>
                    <a:pt x="1" y="4108"/>
                  </a:lnTo>
                  <a:lnTo>
                    <a:pt x="4358" y="4108"/>
                  </a:lnTo>
                  <a:lnTo>
                    <a:pt x="435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8756420"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7790219" y="3360726"/>
              <a:ext cx="1353802" cy="13188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6982098" y="2816286"/>
              <a:ext cx="1154938" cy="131498"/>
            </a:xfrm>
            <a:custGeom>
              <a:avLst/>
              <a:gdLst/>
              <a:ahLst/>
              <a:cxnLst/>
              <a:rect l="l" t="t" r="r" b="b"/>
              <a:pathLst>
                <a:path w="36089" h="4109" extrusionOk="0">
                  <a:moveTo>
                    <a:pt x="1" y="1"/>
                  </a:moveTo>
                  <a:lnTo>
                    <a:pt x="1" y="4108"/>
                  </a:lnTo>
                  <a:lnTo>
                    <a:pt x="36089" y="4108"/>
                  </a:lnTo>
                  <a:lnTo>
                    <a:pt x="3608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8279016" y="2816286"/>
              <a:ext cx="139883" cy="131498"/>
            </a:xfrm>
            <a:custGeom>
              <a:avLst/>
              <a:gdLst/>
              <a:ahLst/>
              <a:cxnLst/>
              <a:rect l="l" t="t" r="r" b="b"/>
              <a:pathLst>
                <a:path w="4371" h="4109" extrusionOk="0">
                  <a:moveTo>
                    <a:pt x="1" y="1"/>
                  </a:moveTo>
                  <a:lnTo>
                    <a:pt x="1" y="4108"/>
                  </a:lnTo>
                  <a:lnTo>
                    <a:pt x="4370" y="4108"/>
                  </a:lnTo>
                  <a:lnTo>
                    <a:pt x="4370"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14"/>
          <p:cNvSpPr txBox="1">
            <a:spLocks noGrp="1"/>
          </p:cNvSpPr>
          <p:nvPr>
            <p:ph type="ctrTitle"/>
          </p:nvPr>
        </p:nvSpPr>
        <p:spPr>
          <a:xfrm flipH="1">
            <a:off x="6355375" y="-142871"/>
            <a:ext cx="14358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83" name="Google Shape;183;p14"/>
          <p:cNvSpPr txBox="1">
            <a:spLocks noGrp="1"/>
          </p:cNvSpPr>
          <p:nvPr>
            <p:ph type="subTitle" idx="1"/>
          </p:nvPr>
        </p:nvSpPr>
        <p:spPr>
          <a:xfrm flipH="1">
            <a:off x="6040625" y="1928650"/>
            <a:ext cx="20664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4" name="Google Shape;184;p14"/>
          <p:cNvSpPr txBox="1">
            <a:spLocks noGrp="1"/>
          </p:cNvSpPr>
          <p:nvPr>
            <p:ph type="ctrTitle" idx="2"/>
          </p:nvPr>
        </p:nvSpPr>
        <p:spPr>
          <a:xfrm flipH="1">
            <a:off x="1037600"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
        <p:nvSpPr>
          <p:cNvPr id="185" name="Google Shape;185;p14"/>
          <p:cNvSpPr txBox="1">
            <a:spLocks noGrp="1"/>
          </p:cNvSpPr>
          <p:nvPr>
            <p:ph type="subTitle" idx="3"/>
          </p:nvPr>
        </p:nvSpPr>
        <p:spPr>
          <a:xfrm flipH="1">
            <a:off x="1037000" y="1928650"/>
            <a:ext cx="20670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6" name="Google Shape;186;p14"/>
          <p:cNvSpPr txBox="1">
            <a:spLocks noGrp="1"/>
          </p:cNvSpPr>
          <p:nvPr>
            <p:ph type="ctrTitle" idx="4"/>
          </p:nvPr>
        </p:nvSpPr>
        <p:spPr>
          <a:xfrm flipH="1">
            <a:off x="3829056" y="-219071"/>
            <a:ext cx="14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87" name="Google Shape;187;p14"/>
          <p:cNvSpPr txBox="1">
            <a:spLocks noGrp="1"/>
          </p:cNvSpPr>
          <p:nvPr>
            <p:ph type="subTitle" idx="5"/>
          </p:nvPr>
        </p:nvSpPr>
        <p:spPr>
          <a:xfrm flipH="1">
            <a:off x="3539465" y="1928650"/>
            <a:ext cx="20670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8" name="Google Shape;188;p14"/>
          <p:cNvSpPr txBox="1">
            <a:spLocks noGrp="1"/>
          </p:cNvSpPr>
          <p:nvPr>
            <p:ph type="title" idx="6"/>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89" name="Google Shape;189;p14"/>
          <p:cNvSpPr txBox="1">
            <a:spLocks noGrp="1"/>
          </p:cNvSpPr>
          <p:nvPr>
            <p:ph type="ctrTitle" idx="7"/>
          </p:nvPr>
        </p:nvSpPr>
        <p:spPr>
          <a:xfrm flipH="1">
            <a:off x="3539112"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
        <p:nvSpPr>
          <p:cNvPr id="190" name="Google Shape;190;p14"/>
          <p:cNvSpPr txBox="1">
            <a:spLocks noGrp="1"/>
          </p:cNvSpPr>
          <p:nvPr>
            <p:ph type="ctrTitle" idx="8"/>
          </p:nvPr>
        </p:nvSpPr>
        <p:spPr>
          <a:xfrm flipH="1">
            <a:off x="6041962"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91"/>
        <p:cNvGrpSpPr/>
        <p:nvPr/>
      </p:nvGrpSpPr>
      <p:grpSpPr>
        <a:xfrm>
          <a:off x="0" y="0"/>
          <a:ext cx="0" cy="0"/>
          <a:chOff x="0" y="0"/>
          <a:chExt cx="0" cy="0"/>
        </a:xfrm>
      </p:grpSpPr>
      <p:sp>
        <p:nvSpPr>
          <p:cNvPr id="192" name="Google Shape;192;p15"/>
          <p:cNvSpPr/>
          <p:nvPr/>
        </p:nvSpPr>
        <p:spPr>
          <a:xfrm>
            <a:off x="0" y="1584850"/>
            <a:ext cx="4361919"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6076300" y="1584850"/>
            <a:ext cx="1243658" cy="241393"/>
          </a:xfrm>
          <a:custGeom>
            <a:avLst/>
            <a:gdLst/>
            <a:ahLst/>
            <a:cxnLst/>
            <a:rect l="l" t="t" r="r" b="b"/>
            <a:pathLst>
              <a:path w="19503" h="5847" extrusionOk="0">
                <a:moveTo>
                  <a:pt x="0" y="1"/>
                </a:moveTo>
                <a:lnTo>
                  <a:pt x="0" y="5847"/>
                </a:lnTo>
                <a:lnTo>
                  <a:pt x="19503" y="5847"/>
                </a:lnTo>
                <a:lnTo>
                  <a:pt x="19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2172024" y="3002644"/>
            <a:ext cx="1243656" cy="240911"/>
          </a:xfrm>
          <a:custGeom>
            <a:avLst/>
            <a:gdLst/>
            <a:ahLst/>
            <a:cxnLst/>
            <a:rect l="l" t="t" r="r" b="b"/>
            <a:pathLst>
              <a:path w="30184" h="5847" extrusionOk="0">
                <a:moveTo>
                  <a:pt x="1" y="0"/>
                </a:moveTo>
                <a:lnTo>
                  <a:pt x="1" y="5846"/>
                </a:lnTo>
                <a:lnTo>
                  <a:pt x="30183" y="5846"/>
                </a:lnTo>
                <a:lnTo>
                  <a:pt x="301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667250" y="3002650"/>
            <a:ext cx="4476882"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552950" y="1584850"/>
            <a:ext cx="134246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txBox="1">
            <a:spLocks noGrp="1"/>
          </p:cNvSpPr>
          <p:nvPr>
            <p:ph type="ctrTitle"/>
          </p:nvPr>
        </p:nvSpPr>
        <p:spPr>
          <a:xfrm flipH="1">
            <a:off x="2189800" y="1848349"/>
            <a:ext cx="2163900" cy="240900"/>
          </a:xfrm>
          <a:prstGeom prst="rect">
            <a:avLst/>
          </a:prstGeom>
        </p:spPr>
        <p:txBody>
          <a:bodyPr spcFirstLastPara="1" wrap="square" lIns="91425" tIns="0" rIns="91425" bIns="0" anchor="b" anchorCtr="0">
            <a:noAutofit/>
          </a:bodyPr>
          <a:lstStyle>
            <a:lvl1pPr lvl="0" rtl="0">
              <a:spcBef>
                <a:spcPts val="0"/>
              </a:spcBef>
              <a:spcAft>
                <a:spcPts val="0"/>
              </a:spcAft>
              <a:buSzPts val="3500"/>
              <a:buNone/>
              <a:defRPr sz="3500"/>
            </a:lvl1pPr>
            <a:lvl2pPr lvl="1" algn="ctr" rtl="0">
              <a:spcBef>
                <a:spcPts val="0"/>
              </a:spcBef>
              <a:spcAft>
                <a:spcPts val="0"/>
              </a:spcAft>
              <a:buClr>
                <a:srgbClr val="434343"/>
              </a:buClr>
              <a:buSzPts val="3500"/>
              <a:buNone/>
              <a:defRPr sz="3500" b="1">
                <a:solidFill>
                  <a:srgbClr val="434343"/>
                </a:solidFill>
              </a:defRPr>
            </a:lvl2pPr>
            <a:lvl3pPr lvl="2" algn="ctr" rtl="0">
              <a:spcBef>
                <a:spcPts val="0"/>
              </a:spcBef>
              <a:spcAft>
                <a:spcPts val="0"/>
              </a:spcAft>
              <a:buClr>
                <a:srgbClr val="434343"/>
              </a:buClr>
              <a:buSzPts val="3500"/>
              <a:buNone/>
              <a:defRPr sz="3500" b="1">
                <a:solidFill>
                  <a:srgbClr val="434343"/>
                </a:solidFill>
              </a:defRPr>
            </a:lvl3pPr>
            <a:lvl4pPr lvl="3" algn="ctr" rtl="0">
              <a:spcBef>
                <a:spcPts val="0"/>
              </a:spcBef>
              <a:spcAft>
                <a:spcPts val="0"/>
              </a:spcAft>
              <a:buClr>
                <a:srgbClr val="434343"/>
              </a:buClr>
              <a:buSzPts val="3500"/>
              <a:buNone/>
              <a:defRPr sz="3500" b="1">
                <a:solidFill>
                  <a:srgbClr val="434343"/>
                </a:solidFill>
              </a:defRPr>
            </a:lvl4pPr>
            <a:lvl5pPr lvl="4" algn="ctr" rtl="0">
              <a:spcBef>
                <a:spcPts val="0"/>
              </a:spcBef>
              <a:spcAft>
                <a:spcPts val="0"/>
              </a:spcAft>
              <a:buClr>
                <a:srgbClr val="434343"/>
              </a:buClr>
              <a:buSzPts val="3500"/>
              <a:buNone/>
              <a:defRPr sz="3500" b="1">
                <a:solidFill>
                  <a:srgbClr val="434343"/>
                </a:solidFill>
              </a:defRPr>
            </a:lvl5pPr>
            <a:lvl6pPr lvl="5" algn="ctr" rtl="0">
              <a:spcBef>
                <a:spcPts val="0"/>
              </a:spcBef>
              <a:spcAft>
                <a:spcPts val="0"/>
              </a:spcAft>
              <a:buClr>
                <a:srgbClr val="434343"/>
              </a:buClr>
              <a:buSzPts val="3500"/>
              <a:buNone/>
              <a:defRPr sz="3500" b="1">
                <a:solidFill>
                  <a:srgbClr val="434343"/>
                </a:solidFill>
              </a:defRPr>
            </a:lvl6pPr>
            <a:lvl7pPr lvl="6" algn="ctr" rtl="0">
              <a:spcBef>
                <a:spcPts val="0"/>
              </a:spcBef>
              <a:spcAft>
                <a:spcPts val="0"/>
              </a:spcAft>
              <a:buClr>
                <a:srgbClr val="434343"/>
              </a:buClr>
              <a:buSzPts val="3500"/>
              <a:buNone/>
              <a:defRPr sz="3500" b="1">
                <a:solidFill>
                  <a:srgbClr val="434343"/>
                </a:solidFill>
              </a:defRPr>
            </a:lvl7pPr>
            <a:lvl8pPr lvl="7" algn="ctr" rtl="0">
              <a:spcBef>
                <a:spcPts val="0"/>
              </a:spcBef>
              <a:spcAft>
                <a:spcPts val="0"/>
              </a:spcAft>
              <a:buClr>
                <a:srgbClr val="434343"/>
              </a:buClr>
              <a:buSzPts val="3500"/>
              <a:buNone/>
              <a:defRPr sz="3500" b="1">
                <a:solidFill>
                  <a:srgbClr val="434343"/>
                </a:solidFill>
              </a:defRPr>
            </a:lvl8pPr>
            <a:lvl9pPr lvl="8" algn="ctr" rtl="0">
              <a:spcBef>
                <a:spcPts val="0"/>
              </a:spcBef>
              <a:spcAft>
                <a:spcPts val="0"/>
              </a:spcAft>
              <a:buClr>
                <a:srgbClr val="434343"/>
              </a:buClr>
              <a:buSzPts val="3500"/>
              <a:buNone/>
              <a:defRPr sz="3500" b="1">
                <a:solidFill>
                  <a:srgbClr val="434343"/>
                </a:solidFill>
              </a:defRPr>
            </a:lvl9pPr>
          </a:lstStyle>
          <a:p>
            <a:endParaRPr/>
          </a:p>
        </p:txBody>
      </p:sp>
      <p:sp>
        <p:nvSpPr>
          <p:cNvPr id="198" name="Google Shape;198;p15"/>
          <p:cNvSpPr txBox="1">
            <a:spLocks noGrp="1"/>
          </p:cNvSpPr>
          <p:nvPr>
            <p:ph type="subTitle" idx="1"/>
          </p:nvPr>
        </p:nvSpPr>
        <p:spPr>
          <a:xfrm flipH="1">
            <a:off x="2189801" y="2162325"/>
            <a:ext cx="2163900" cy="42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199" name="Google Shape;199;p15"/>
          <p:cNvSpPr txBox="1">
            <a:spLocks noGrp="1"/>
          </p:cNvSpPr>
          <p:nvPr>
            <p:ph type="ctrTitle" idx="2"/>
          </p:nvPr>
        </p:nvSpPr>
        <p:spPr>
          <a:xfrm flipH="1">
            <a:off x="4811675" y="1848401"/>
            <a:ext cx="2163900" cy="240900"/>
          </a:xfrm>
          <a:prstGeom prst="rect">
            <a:avLst/>
          </a:prstGeom>
        </p:spPr>
        <p:txBody>
          <a:bodyPr spcFirstLastPara="1" wrap="square" lIns="91425" tIns="0" rIns="91425" bIns="0" anchor="b" anchorCtr="0">
            <a:noAutofit/>
          </a:bodyPr>
          <a:lstStyle>
            <a:lvl1pPr lvl="0" algn="r" rtl="0">
              <a:spcBef>
                <a:spcPts val="0"/>
              </a:spcBef>
              <a:spcAft>
                <a:spcPts val="0"/>
              </a:spcAft>
              <a:buSzPts val="3500"/>
              <a:buNone/>
              <a:defRPr sz="3500"/>
            </a:lvl1pPr>
            <a:lvl2pPr lvl="1" algn="r" rtl="0">
              <a:spcBef>
                <a:spcPts val="0"/>
              </a:spcBef>
              <a:spcAft>
                <a:spcPts val="0"/>
              </a:spcAft>
              <a:buClr>
                <a:srgbClr val="434343"/>
              </a:buClr>
              <a:buSzPts val="3500"/>
              <a:buNone/>
              <a:defRPr sz="3500" b="1">
                <a:solidFill>
                  <a:srgbClr val="434343"/>
                </a:solidFill>
              </a:defRPr>
            </a:lvl2pPr>
            <a:lvl3pPr lvl="2" algn="r" rtl="0">
              <a:spcBef>
                <a:spcPts val="0"/>
              </a:spcBef>
              <a:spcAft>
                <a:spcPts val="0"/>
              </a:spcAft>
              <a:buClr>
                <a:srgbClr val="434343"/>
              </a:buClr>
              <a:buSzPts val="3500"/>
              <a:buNone/>
              <a:defRPr sz="3500" b="1">
                <a:solidFill>
                  <a:srgbClr val="434343"/>
                </a:solidFill>
              </a:defRPr>
            </a:lvl3pPr>
            <a:lvl4pPr lvl="3" algn="r" rtl="0">
              <a:spcBef>
                <a:spcPts val="0"/>
              </a:spcBef>
              <a:spcAft>
                <a:spcPts val="0"/>
              </a:spcAft>
              <a:buClr>
                <a:srgbClr val="434343"/>
              </a:buClr>
              <a:buSzPts val="3500"/>
              <a:buNone/>
              <a:defRPr sz="3500" b="1">
                <a:solidFill>
                  <a:srgbClr val="434343"/>
                </a:solidFill>
              </a:defRPr>
            </a:lvl4pPr>
            <a:lvl5pPr lvl="4" algn="r" rtl="0">
              <a:spcBef>
                <a:spcPts val="0"/>
              </a:spcBef>
              <a:spcAft>
                <a:spcPts val="0"/>
              </a:spcAft>
              <a:buClr>
                <a:srgbClr val="434343"/>
              </a:buClr>
              <a:buSzPts val="3500"/>
              <a:buNone/>
              <a:defRPr sz="3500" b="1">
                <a:solidFill>
                  <a:srgbClr val="434343"/>
                </a:solidFill>
              </a:defRPr>
            </a:lvl5pPr>
            <a:lvl6pPr lvl="5" algn="r" rtl="0">
              <a:spcBef>
                <a:spcPts val="0"/>
              </a:spcBef>
              <a:spcAft>
                <a:spcPts val="0"/>
              </a:spcAft>
              <a:buClr>
                <a:srgbClr val="434343"/>
              </a:buClr>
              <a:buSzPts val="3500"/>
              <a:buNone/>
              <a:defRPr sz="3500" b="1">
                <a:solidFill>
                  <a:srgbClr val="434343"/>
                </a:solidFill>
              </a:defRPr>
            </a:lvl6pPr>
            <a:lvl7pPr lvl="6" algn="r" rtl="0">
              <a:spcBef>
                <a:spcPts val="0"/>
              </a:spcBef>
              <a:spcAft>
                <a:spcPts val="0"/>
              </a:spcAft>
              <a:buClr>
                <a:srgbClr val="434343"/>
              </a:buClr>
              <a:buSzPts val="3500"/>
              <a:buNone/>
              <a:defRPr sz="3500" b="1">
                <a:solidFill>
                  <a:srgbClr val="434343"/>
                </a:solidFill>
              </a:defRPr>
            </a:lvl7pPr>
            <a:lvl8pPr lvl="7" algn="r" rtl="0">
              <a:spcBef>
                <a:spcPts val="0"/>
              </a:spcBef>
              <a:spcAft>
                <a:spcPts val="0"/>
              </a:spcAft>
              <a:buClr>
                <a:srgbClr val="434343"/>
              </a:buClr>
              <a:buSzPts val="3500"/>
              <a:buNone/>
              <a:defRPr sz="3500" b="1">
                <a:solidFill>
                  <a:srgbClr val="434343"/>
                </a:solidFill>
              </a:defRPr>
            </a:lvl8pPr>
            <a:lvl9pPr lvl="8" algn="r" rtl="0">
              <a:spcBef>
                <a:spcPts val="0"/>
              </a:spcBef>
              <a:spcAft>
                <a:spcPts val="0"/>
              </a:spcAft>
              <a:buClr>
                <a:srgbClr val="434343"/>
              </a:buClr>
              <a:buSzPts val="3500"/>
              <a:buNone/>
              <a:defRPr sz="3500" b="1">
                <a:solidFill>
                  <a:srgbClr val="434343"/>
                </a:solidFill>
              </a:defRPr>
            </a:lvl9pPr>
          </a:lstStyle>
          <a:p>
            <a:endParaRPr/>
          </a:p>
        </p:txBody>
      </p:sp>
      <p:sp>
        <p:nvSpPr>
          <p:cNvPr id="200" name="Google Shape;200;p15"/>
          <p:cNvSpPr txBox="1">
            <a:spLocks noGrp="1"/>
          </p:cNvSpPr>
          <p:nvPr>
            <p:ph type="subTitle" idx="3"/>
          </p:nvPr>
        </p:nvSpPr>
        <p:spPr>
          <a:xfrm flipH="1">
            <a:off x="4811675" y="2163531"/>
            <a:ext cx="2163900" cy="4266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201" name="Google Shape;201;p15"/>
          <p:cNvSpPr txBox="1">
            <a:spLocks noGrp="1"/>
          </p:cNvSpPr>
          <p:nvPr>
            <p:ph type="ctrTitle" idx="4"/>
          </p:nvPr>
        </p:nvSpPr>
        <p:spPr>
          <a:xfrm flipH="1">
            <a:off x="2189796" y="3103412"/>
            <a:ext cx="21639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02" name="Google Shape;202;p15"/>
          <p:cNvSpPr txBox="1">
            <a:spLocks noGrp="1"/>
          </p:cNvSpPr>
          <p:nvPr>
            <p:ph type="title" idx="5"/>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03" name="Google Shape;203;p15"/>
          <p:cNvSpPr txBox="1">
            <a:spLocks noGrp="1"/>
          </p:cNvSpPr>
          <p:nvPr>
            <p:ph type="ctrTitle" idx="6"/>
          </p:nvPr>
        </p:nvSpPr>
        <p:spPr>
          <a:xfrm flipH="1">
            <a:off x="2189800" y="3258286"/>
            <a:ext cx="2163900" cy="240900"/>
          </a:xfrm>
          <a:prstGeom prst="rect">
            <a:avLst/>
          </a:prstGeom>
        </p:spPr>
        <p:txBody>
          <a:bodyPr spcFirstLastPara="1" wrap="square" lIns="91425" tIns="0" rIns="91425" bIns="0" anchor="b" anchorCtr="0">
            <a:noAutofit/>
          </a:bodyPr>
          <a:lstStyle>
            <a:lvl1pPr lvl="0" rtl="0">
              <a:spcBef>
                <a:spcPts val="0"/>
              </a:spcBef>
              <a:spcAft>
                <a:spcPts val="0"/>
              </a:spcAft>
              <a:buSzPts val="3500"/>
              <a:buNone/>
              <a:defRPr sz="3500"/>
            </a:lvl1pPr>
            <a:lvl2pPr lvl="1" algn="ctr" rtl="0">
              <a:spcBef>
                <a:spcPts val="0"/>
              </a:spcBef>
              <a:spcAft>
                <a:spcPts val="0"/>
              </a:spcAft>
              <a:buClr>
                <a:srgbClr val="434343"/>
              </a:buClr>
              <a:buSzPts val="3500"/>
              <a:buNone/>
              <a:defRPr sz="3500" b="1">
                <a:solidFill>
                  <a:srgbClr val="434343"/>
                </a:solidFill>
              </a:defRPr>
            </a:lvl2pPr>
            <a:lvl3pPr lvl="2" algn="ctr" rtl="0">
              <a:spcBef>
                <a:spcPts val="0"/>
              </a:spcBef>
              <a:spcAft>
                <a:spcPts val="0"/>
              </a:spcAft>
              <a:buClr>
                <a:srgbClr val="434343"/>
              </a:buClr>
              <a:buSzPts val="3500"/>
              <a:buNone/>
              <a:defRPr sz="3500" b="1">
                <a:solidFill>
                  <a:srgbClr val="434343"/>
                </a:solidFill>
              </a:defRPr>
            </a:lvl3pPr>
            <a:lvl4pPr lvl="3" algn="ctr" rtl="0">
              <a:spcBef>
                <a:spcPts val="0"/>
              </a:spcBef>
              <a:spcAft>
                <a:spcPts val="0"/>
              </a:spcAft>
              <a:buClr>
                <a:srgbClr val="434343"/>
              </a:buClr>
              <a:buSzPts val="3500"/>
              <a:buNone/>
              <a:defRPr sz="3500" b="1">
                <a:solidFill>
                  <a:srgbClr val="434343"/>
                </a:solidFill>
              </a:defRPr>
            </a:lvl4pPr>
            <a:lvl5pPr lvl="4" algn="ctr" rtl="0">
              <a:spcBef>
                <a:spcPts val="0"/>
              </a:spcBef>
              <a:spcAft>
                <a:spcPts val="0"/>
              </a:spcAft>
              <a:buClr>
                <a:srgbClr val="434343"/>
              </a:buClr>
              <a:buSzPts val="3500"/>
              <a:buNone/>
              <a:defRPr sz="3500" b="1">
                <a:solidFill>
                  <a:srgbClr val="434343"/>
                </a:solidFill>
              </a:defRPr>
            </a:lvl5pPr>
            <a:lvl6pPr lvl="5" algn="ctr" rtl="0">
              <a:spcBef>
                <a:spcPts val="0"/>
              </a:spcBef>
              <a:spcAft>
                <a:spcPts val="0"/>
              </a:spcAft>
              <a:buClr>
                <a:srgbClr val="434343"/>
              </a:buClr>
              <a:buSzPts val="3500"/>
              <a:buNone/>
              <a:defRPr sz="3500" b="1">
                <a:solidFill>
                  <a:srgbClr val="434343"/>
                </a:solidFill>
              </a:defRPr>
            </a:lvl6pPr>
            <a:lvl7pPr lvl="6" algn="ctr" rtl="0">
              <a:spcBef>
                <a:spcPts val="0"/>
              </a:spcBef>
              <a:spcAft>
                <a:spcPts val="0"/>
              </a:spcAft>
              <a:buClr>
                <a:srgbClr val="434343"/>
              </a:buClr>
              <a:buSzPts val="3500"/>
              <a:buNone/>
              <a:defRPr sz="3500" b="1">
                <a:solidFill>
                  <a:srgbClr val="434343"/>
                </a:solidFill>
              </a:defRPr>
            </a:lvl7pPr>
            <a:lvl8pPr lvl="7" algn="ctr" rtl="0">
              <a:spcBef>
                <a:spcPts val="0"/>
              </a:spcBef>
              <a:spcAft>
                <a:spcPts val="0"/>
              </a:spcAft>
              <a:buClr>
                <a:srgbClr val="434343"/>
              </a:buClr>
              <a:buSzPts val="3500"/>
              <a:buNone/>
              <a:defRPr sz="3500" b="1">
                <a:solidFill>
                  <a:srgbClr val="434343"/>
                </a:solidFill>
              </a:defRPr>
            </a:lvl8pPr>
            <a:lvl9pPr lvl="8" algn="ctr" rtl="0">
              <a:spcBef>
                <a:spcPts val="0"/>
              </a:spcBef>
              <a:spcAft>
                <a:spcPts val="0"/>
              </a:spcAft>
              <a:buClr>
                <a:srgbClr val="434343"/>
              </a:buClr>
              <a:buSzPts val="3500"/>
              <a:buNone/>
              <a:defRPr sz="3500" b="1">
                <a:solidFill>
                  <a:srgbClr val="434343"/>
                </a:solidFill>
              </a:defRPr>
            </a:lvl9pPr>
          </a:lstStyle>
          <a:p>
            <a:endParaRPr/>
          </a:p>
        </p:txBody>
      </p:sp>
      <p:sp>
        <p:nvSpPr>
          <p:cNvPr id="204" name="Google Shape;204;p15"/>
          <p:cNvSpPr txBox="1">
            <a:spLocks noGrp="1"/>
          </p:cNvSpPr>
          <p:nvPr>
            <p:ph type="subTitle" idx="7"/>
          </p:nvPr>
        </p:nvSpPr>
        <p:spPr>
          <a:xfrm flipH="1">
            <a:off x="2189801" y="3572262"/>
            <a:ext cx="2163900" cy="42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205" name="Google Shape;205;p15"/>
          <p:cNvSpPr txBox="1">
            <a:spLocks noGrp="1"/>
          </p:cNvSpPr>
          <p:nvPr>
            <p:ph type="ctrTitle" idx="8"/>
          </p:nvPr>
        </p:nvSpPr>
        <p:spPr>
          <a:xfrm flipH="1">
            <a:off x="4811675" y="3258338"/>
            <a:ext cx="2163900" cy="240900"/>
          </a:xfrm>
          <a:prstGeom prst="rect">
            <a:avLst/>
          </a:prstGeom>
        </p:spPr>
        <p:txBody>
          <a:bodyPr spcFirstLastPara="1" wrap="square" lIns="91425" tIns="0" rIns="91425" bIns="0" anchor="b" anchorCtr="0">
            <a:noAutofit/>
          </a:bodyPr>
          <a:lstStyle>
            <a:lvl1pPr lvl="0" algn="r" rtl="0">
              <a:spcBef>
                <a:spcPts val="0"/>
              </a:spcBef>
              <a:spcAft>
                <a:spcPts val="0"/>
              </a:spcAft>
              <a:buSzPts val="3500"/>
              <a:buNone/>
              <a:defRPr sz="3500"/>
            </a:lvl1pPr>
            <a:lvl2pPr lvl="1" algn="r" rtl="0">
              <a:spcBef>
                <a:spcPts val="0"/>
              </a:spcBef>
              <a:spcAft>
                <a:spcPts val="0"/>
              </a:spcAft>
              <a:buClr>
                <a:srgbClr val="434343"/>
              </a:buClr>
              <a:buSzPts val="3500"/>
              <a:buNone/>
              <a:defRPr sz="3500" b="1">
                <a:solidFill>
                  <a:srgbClr val="434343"/>
                </a:solidFill>
              </a:defRPr>
            </a:lvl2pPr>
            <a:lvl3pPr lvl="2" algn="r" rtl="0">
              <a:spcBef>
                <a:spcPts val="0"/>
              </a:spcBef>
              <a:spcAft>
                <a:spcPts val="0"/>
              </a:spcAft>
              <a:buClr>
                <a:srgbClr val="434343"/>
              </a:buClr>
              <a:buSzPts val="3500"/>
              <a:buNone/>
              <a:defRPr sz="3500" b="1">
                <a:solidFill>
                  <a:srgbClr val="434343"/>
                </a:solidFill>
              </a:defRPr>
            </a:lvl3pPr>
            <a:lvl4pPr lvl="3" algn="r" rtl="0">
              <a:spcBef>
                <a:spcPts val="0"/>
              </a:spcBef>
              <a:spcAft>
                <a:spcPts val="0"/>
              </a:spcAft>
              <a:buClr>
                <a:srgbClr val="434343"/>
              </a:buClr>
              <a:buSzPts val="3500"/>
              <a:buNone/>
              <a:defRPr sz="3500" b="1">
                <a:solidFill>
                  <a:srgbClr val="434343"/>
                </a:solidFill>
              </a:defRPr>
            </a:lvl4pPr>
            <a:lvl5pPr lvl="4" algn="r" rtl="0">
              <a:spcBef>
                <a:spcPts val="0"/>
              </a:spcBef>
              <a:spcAft>
                <a:spcPts val="0"/>
              </a:spcAft>
              <a:buClr>
                <a:srgbClr val="434343"/>
              </a:buClr>
              <a:buSzPts val="3500"/>
              <a:buNone/>
              <a:defRPr sz="3500" b="1">
                <a:solidFill>
                  <a:srgbClr val="434343"/>
                </a:solidFill>
              </a:defRPr>
            </a:lvl5pPr>
            <a:lvl6pPr lvl="5" algn="r" rtl="0">
              <a:spcBef>
                <a:spcPts val="0"/>
              </a:spcBef>
              <a:spcAft>
                <a:spcPts val="0"/>
              </a:spcAft>
              <a:buClr>
                <a:srgbClr val="434343"/>
              </a:buClr>
              <a:buSzPts val="3500"/>
              <a:buNone/>
              <a:defRPr sz="3500" b="1">
                <a:solidFill>
                  <a:srgbClr val="434343"/>
                </a:solidFill>
              </a:defRPr>
            </a:lvl6pPr>
            <a:lvl7pPr lvl="6" algn="r" rtl="0">
              <a:spcBef>
                <a:spcPts val="0"/>
              </a:spcBef>
              <a:spcAft>
                <a:spcPts val="0"/>
              </a:spcAft>
              <a:buClr>
                <a:srgbClr val="434343"/>
              </a:buClr>
              <a:buSzPts val="3500"/>
              <a:buNone/>
              <a:defRPr sz="3500" b="1">
                <a:solidFill>
                  <a:srgbClr val="434343"/>
                </a:solidFill>
              </a:defRPr>
            </a:lvl7pPr>
            <a:lvl8pPr lvl="7" algn="r" rtl="0">
              <a:spcBef>
                <a:spcPts val="0"/>
              </a:spcBef>
              <a:spcAft>
                <a:spcPts val="0"/>
              </a:spcAft>
              <a:buClr>
                <a:srgbClr val="434343"/>
              </a:buClr>
              <a:buSzPts val="3500"/>
              <a:buNone/>
              <a:defRPr sz="3500" b="1">
                <a:solidFill>
                  <a:srgbClr val="434343"/>
                </a:solidFill>
              </a:defRPr>
            </a:lvl8pPr>
            <a:lvl9pPr lvl="8" algn="r" rtl="0">
              <a:spcBef>
                <a:spcPts val="0"/>
              </a:spcBef>
              <a:spcAft>
                <a:spcPts val="0"/>
              </a:spcAft>
              <a:buClr>
                <a:srgbClr val="434343"/>
              </a:buClr>
              <a:buSzPts val="3500"/>
              <a:buNone/>
              <a:defRPr sz="3500" b="1">
                <a:solidFill>
                  <a:srgbClr val="434343"/>
                </a:solidFill>
              </a:defRPr>
            </a:lvl9pPr>
          </a:lstStyle>
          <a:p>
            <a:endParaRPr/>
          </a:p>
        </p:txBody>
      </p:sp>
      <p:sp>
        <p:nvSpPr>
          <p:cNvPr id="206" name="Google Shape;206;p15"/>
          <p:cNvSpPr txBox="1">
            <a:spLocks noGrp="1"/>
          </p:cNvSpPr>
          <p:nvPr>
            <p:ph type="subTitle" idx="9"/>
          </p:nvPr>
        </p:nvSpPr>
        <p:spPr>
          <a:xfrm flipH="1">
            <a:off x="4811675" y="3573468"/>
            <a:ext cx="2163900" cy="4266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3">
  <p:cSld name="Title + text 3">
    <p:spTree>
      <p:nvGrpSpPr>
        <p:cNvPr id="1" name="Shape 238"/>
        <p:cNvGrpSpPr/>
        <p:nvPr/>
      </p:nvGrpSpPr>
      <p:grpSpPr>
        <a:xfrm>
          <a:off x="0" y="0"/>
          <a:ext cx="0" cy="0"/>
          <a:chOff x="0" y="0"/>
          <a:chExt cx="0" cy="0"/>
        </a:xfrm>
      </p:grpSpPr>
      <p:sp>
        <p:nvSpPr>
          <p:cNvPr id="239" name="Google Shape;239;p19"/>
          <p:cNvSpPr/>
          <p:nvPr/>
        </p:nvSpPr>
        <p:spPr>
          <a:xfrm>
            <a:off x="1817725" y="0"/>
            <a:ext cx="7326300" cy="39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9"/>
          <p:cNvSpPr txBox="1">
            <a:spLocks noGrp="1"/>
          </p:cNvSpPr>
          <p:nvPr>
            <p:ph type="body" idx="1"/>
          </p:nvPr>
        </p:nvSpPr>
        <p:spPr>
          <a:xfrm>
            <a:off x="4579525" y="2388200"/>
            <a:ext cx="39327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Char char="●"/>
              <a:defRPr sz="1600"/>
            </a:lvl1pPr>
            <a:lvl2pPr marL="914400" lvl="1" indent="-330200" rtl="0">
              <a:spcBef>
                <a:spcPts val="0"/>
              </a:spcBef>
              <a:spcAft>
                <a:spcPts val="0"/>
              </a:spcAft>
              <a:buSzPts val="1600"/>
              <a:buChar char="○"/>
              <a:defRPr/>
            </a:lvl2pPr>
            <a:lvl3pPr marL="1371600" lvl="2" indent="-323850" rtl="0">
              <a:spcBef>
                <a:spcPts val="1600"/>
              </a:spcBef>
              <a:spcAft>
                <a:spcPts val="0"/>
              </a:spcAft>
              <a:buSzPts val="1500"/>
              <a:buChar char="■"/>
              <a:defRPr/>
            </a:lvl3pPr>
            <a:lvl4pPr marL="1828800" lvl="3" indent="-323850" rtl="0">
              <a:spcBef>
                <a:spcPts val="1600"/>
              </a:spcBef>
              <a:spcAft>
                <a:spcPts val="0"/>
              </a:spcAft>
              <a:buSzPts val="15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1150" rtl="0">
              <a:spcBef>
                <a:spcPts val="1600"/>
              </a:spcBef>
              <a:spcAft>
                <a:spcPts val="0"/>
              </a:spcAft>
              <a:buSzPts val="1300"/>
              <a:buChar char="●"/>
              <a:defRPr/>
            </a:lvl7pPr>
            <a:lvl8pPr marL="3657600" lvl="7" indent="-311150" rtl="0">
              <a:spcBef>
                <a:spcPts val="1600"/>
              </a:spcBef>
              <a:spcAft>
                <a:spcPts val="0"/>
              </a:spcAft>
              <a:buSzPts val="1300"/>
              <a:buChar char="○"/>
              <a:defRPr/>
            </a:lvl8pPr>
            <a:lvl9pPr marL="4114800" lvl="8" indent="-317500" rtl="0">
              <a:spcBef>
                <a:spcPts val="1600"/>
              </a:spcBef>
              <a:spcAft>
                <a:spcPts val="1600"/>
              </a:spcAft>
              <a:buSzPts val="1400"/>
              <a:buChar char="■"/>
              <a:defRPr/>
            </a:lvl9pPr>
          </a:lstStyle>
          <a:p>
            <a:endParaRPr/>
          </a:p>
        </p:txBody>
      </p:sp>
      <p:sp>
        <p:nvSpPr>
          <p:cNvPr id="241" name="Google Shape;241;p19"/>
          <p:cNvSpPr txBox="1">
            <a:spLocks noGrp="1"/>
          </p:cNvSpPr>
          <p:nvPr>
            <p:ph type="title"/>
          </p:nvPr>
        </p:nvSpPr>
        <p:spPr>
          <a:xfrm>
            <a:off x="4579531" y="1714800"/>
            <a:ext cx="39633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
        <p:nvSpPr>
          <p:cNvPr id="242" name="Google Shape;242;p19"/>
          <p:cNvSpPr/>
          <p:nvPr/>
        </p:nvSpPr>
        <p:spPr>
          <a:xfrm>
            <a:off x="0" y="2156637"/>
            <a:ext cx="2107897" cy="128764"/>
          </a:xfrm>
          <a:custGeom>
            <a:avLst/>
            <a:gdLst/>
            <a:ahLst/>
            <a:cxnLst/>
            <a:rect l="l" t="t" r="r" b="b"/>
            <a:pathLst>
              <a:path w="135840" h="8298" extrusionOk="0">
                <a:moveTo>
                  <a:pt x="1" y="1"/>
                </a:moveTo>
                <a:lnTo>
                  <a:pt x="1" y="8298"/>
                </a:lnTo>
                <a:lnTo>
                  <a:pt x="135840" y="8298"/>
                </a:lnTo>
                <a:lnTo>
                  <a:pt x="135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2107970" y="2156637"/>
            <a:ext cx="1115538" cy="128764"/>
          </a:xfrm>
          <a:custGeom>
            <a:avLst/>
            <a:gdLst/>
            <a:ahLst/>
            <a:cxnLst/>
            <a:rect l="l" t="t" r="r" b="b"/>
            <a:pathLst>
              <a:path w="71889" h="8298" extrusionOk="0">
                <a:moveTo>
                  <a:pt x="1" y="1"/>
                </a:moveTo>
                <a:lnTo>
                  <a:pt x="1" y="8298"/>
                </a:lnTo>
                <a:lnTo>
                  <a:pt x="71889" y="8298"/>
                </a:lnTo>
                <a:lnTo>
                  <a:pt x="71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430892" y="2369856"/>
            <a:ext cx="1645026" cy="128764"/>
          </a:xfrm>
          <a:custGeom>
            <a:avLst/>
            <a:gdLst/>
            <a:ahLst/>
            <a:cxnLst/>
            <a:rect l="l" t="t" r="r" b="b"/>
            <a:pathLst>
              <a:path w="106011" h="8298" extrusionOk="0">
                <a:moveTo>
                  <a:pt x="1" y="1"/>
                </a:moveTo>
                <a:lnTo>
                  <a:pt x="1" y="8297"/>
                </a:lnTo>
                <a:lnTo>
                  <a:pt x="106011" y="8297"/>
                </a:lnTo>
                <a:lnTo>
                  <a:pt x="106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1597826" y="2369856"/>
            <a:ext cx="478141" cy="128764"/>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2665754" y="2369856"/>
            <a:ext cx="557777" cy="128764"/>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0" y="3222713"/>
            <a:ext cx="1472750" cy="128392"/>
          </a:xfrm>
          <a:custGeom>
            <a:avLst/>
            <a:gdLst/>
            <a:ahLst/>
            <a:cxnLst/>
            <a:rect l="l" t="t" r="r" b="b"/>
            <a:pathLst>
              <a:path w="94909" h="8274" extrusionOk="0">
                <a:moveTo>
                  <a:pt x="1" y="1"/>
                </a:moveTo>
                <a:lnTo>
                  <a:pt x="1" y="8274"/>
                </a:lnTo>
                <a:lnTo>
                  <a:pt x="94908" y="8274"/>
                </a:lnTo>
                <a:lnTo>
                  <a:pt x="9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2202118" y="2369856"/>
            <a:ext cx="128764" cy="128764"/>
          </a:xfrm>
          <a:custGeom>
            <a:avLst/>
            <a:gdLst/>
            <a:ahLst/>
            <a:cxnLst/>
            <a:rect l="l" t="t" r="r" b="b"/>
            <a:pathLst>
              <a:path w="8298"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2406772"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2061089" y="2796292"/>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1856436" y="2796292"/>
            <a:ext cx="128376" cy="128749"/>
          </a:xfrm>
          <a:custGeom>
            <a:avLst/>
            <a:gdLst/>
            <a:ahLst/>
            <a:cxnLst/>
            <a:rect l="l" t="t" r="r" b="b"/>
            <a:pathLst>
              <a:path w="8273" h="8297" extrusionOk="0">
                <a:moveTo>
                  <a:pt x="0" y="0"/>
                </a:moveTo>
                <a:lnTo>
                  <a:pt x="0" y="8297"/>
                </a:lnTo>
                <a:lnTo>
                  <a:pt x="8273" y="8297"/>
                </a:lnTo>
                <a:lnTo>
                  <a:pt x="8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641505" y="2796292"/>
            <a:ext cx="128764" cy="128749"/>
          </a:xfrm>
          <a:custGeom>
            <a:avLst/>
            <a:gdLst/>
            <a:ahLst/>
            <a:cxnLst/>
            <a:rect l="l" t="t" r="r" b="b"/>
            <a:pathLst>
              <a:path w="8298" h="8297" extrusionOk="0">
                <a:moveTo>
                  <a:pt x="1" y="0"/>
                </a:moveTo>
                <a:lnTo>
                  <a:pt x="1"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3094800" y="2583074"/>
            <a:ext cx="128749" cy="128764"/>
          </a:xfrm>
          <a:custGeom>
            <a:avLst/>
            <a:gdLst/>
            <a:ahLst/>
            <a:cxnLst/>
            <a:rect l="l" t="t" r="r" b="b"/>
            <a:pathLst>
              <a:path w="8297" h="8298"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191634"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1339573" y="3009138"/>
            <a:ext cx="1644653" cy="128749"/>
          </a:xfrm>
          <a:custGeom>
            <a:avLst/>
            <a:gdLst/>
            <a:ahLst/>
            <a:cxnLst/>
            <a:rect l="l" t="t" r="r" b="b"/>
            <a:pathLst>
              <a:path w="105987" h="8297" extrusionOk="0">
                <a:moveTo>
                  <a:pt x="1" y="0"/>
                </a:moveTo>
                <a:lnTo>
                  <a:pt x="1" y="8297"/>
                </a:lnTo>
                <a:lnTo>
                  <a:pt x="105987" y="8297"/>
                </a:lnTo>
                <a:lnTo>
                  <a:pt x="105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1339573" y="3009138"/>
            <a:ext cx="478156" cy="128749"/>
          </a:xfrm>
          <a:custGeom>
            <a:avLst/>
            <a:gdLst/>
            <a:ahLst/>
            <a:cxnLst/>
            <a:rect l="l" t="t" r="r" b="b"/>
            <a:pathLst>
              <a:path w="30814" h="8297" extrusionOk="0">
                <a:moveTo>
                  <a:pt x="1" y="0"/>
                </a:moveTo>
                <a:lnTo>
                  <a:pt x="1" y="8297"/>
                </a:lnTo>
                <a:lnTo>
                  <a:pt x="30813" y="8297"/>
                </a:lnTo>
                <a:lnTo>
                  <a:pt x="308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0" y="3009510"/>
            <a:ext cx="749775" cy="128376"/>
          </a:xfrm>
          <a:custGeom>
            <a:avLst/>
            <a:gdLst/>
            <a:ahLst/>
            <a:cxnLst/>
            <a:rect l="l" t="t" r="r" b="b"/>
            <a:pathLst>
              <a:path w="48318" h="8273" extrusionOk="0">
                <a:moveTo>
                  <a:pt x="1" y="0"/>
                </a:moveTo>
                <a:lnTo>
                  <a:pt x="1" y="8273"/>
                </a:lnTo>
                <a:lnTo>
                  <a:pt x="48318" y="8273"/>
                </a:lnTo>
                <a:lnTo>
                  <a:pt x="483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1084687" y="3009138"/>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879662"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533979"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338622"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142891" y="3435558"/>
            <a:ext cx="128764" cy="128764"/>
          </a:xfrm>
          <a:custGeom>
            <a:avLst/>
            <a:gdLst/>
            <a:ahLst/>
            <a:cxnLst/>
            <a:rect l="l" t="t" r="r" b="b"/>
            <a:pathLst>
              <a:path w="8298" h="8298" extrusionOk="0">
                <a:moveTo>
                  <a:pt x="0" y="1"/>
                </a:moveTo>
                <a:lnTo>
                  <a:pt x="0"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3094800"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1676332" y="2583074"/>
            <a:ext cx="1314984" cy="128764"/>
          </a:xfrm>
          <a:custGeom>
            <a:avLst/>
            <a:gdLst/>
            <a:ahLst/>
            <a:cxnLst/>
            <a:rect l="l" t="t" r="r" b="b"/>
            <a:pathLst>
              <a:path w="84742" h="8298" extrusionOk="0">
                <a:moveTo>
                  <a:pt x="1" y="0"/>
                </a:moveTo>
                <a:lnTo>
                  <a:pt x="1" y="8297"/>
                </a:lnTo>
                <a:lnTo>
                  <a:pt x="84741" y="8297"/>
                </a:lnTo>
                <a:lnTo>
                  <a:pt x="84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2267232" y="2796292"/>
            <a:ext cx="956281" cy="128749"/>
          </a:xfrm>
          <a:custGeom>
            <a:avLst/>
            <a:gdLst/>
            <a:ahLst/>
            <a:cxnLst/>
            <a:rect l="l" t="t" r="r" b="b"/>
            <a:pathLst>
              <a:path w="61626" h="8297" extrusionOk="0">
                <a:moveTo>
                  <a:pt x="1" y="0"/>
                </a:moveTo>
                <a:lnTo>
                  <a:pt x="1" y="8297"/>
                </a:lnTo>
                <a:lnTo>
                  <a:pt x="61626" y="8297"/>
                </a:lnTo>
                <a:lnTo>
                  <a:pt x="61626"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641505" y="2796292"/>
            <a:ext cx="896384" cy="128749"/>
          </a:xfrm>
          <a:custGeom>
            <a:avLst/>
            <a:gdLst/>
            <a:ahLst/>
            <a:cxnLst/>
            <a:rect l="l" t="t" r="r" b="b"/>
            <a:pathLst>
              <a:path w="57766" h="8297" extrusionOk="0">
                <a:moveTo>
                  <a:pt x="1" y="0"/>
                </a:moveTo>
                <a:lnTo>
                  <a:pt x="1" y="8297"/>
                </a:lnTo>
                <a:lnTo>
                  <a:pt x="57765" y="8297"/>
                </a:lnTo>
                <a:lnTo>
                  <a:pt x="57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0" y="2796292"/>
            <a:ext cx="449495" cy="128749"/>
          </a:xfrm>
          <a:custGeom>
            <a:avLst/>
            <a:gdLst/>
            <a:ahLst/>
            <a:cxnLst/>
            <a:rect l="l" t="t" r="r" b="b"/>
            <a:pathLst>
              <a:path w="28967" h="8297" extrusionOk="0">
                <a:moveTo>
                  <a:pt x="1" y="0"/>
                </a:moveTo>
                <a:lnTo>
                  <a:pt x="1" y="8297"/>
                </a:lnTo>
                <a:lnTo>
                  <a:pt x="28967" y="8297"/>
                </a:lnTo>
                <a:lnTo>
                  <a:pt x="28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1676332" y="3222340"/>
            <a:ext cx="1547157" cy="128764"/>
          </a:xfrm>
          <a:custGeom>
            <a:avLst/>
            <a:gdLst/>
            <a:ahLst/>
            <a:cxnLst/>
            <a:rect l="l" t="t" r="r" b="b"/>
            <a:pathLst>
              <a:path w="99704" h="8298" extrusionOk="0">
                <a:moveTo>
                  <a:pt x="1" y="1"/>
                </a:moveTo>
                <a:lnTo>
                  <a:pt x="1" y="8298"/>
                </a:lnTo>
                <a:lnTo>
                  <a:pt x="99704" y="8298"/>
                </a:lnTo>
                <a:lnTo>
                  <a:pt x="99704"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2522506" y="3435558"/>
            <a:ext cx="701019" cy="128764"/>
          </a:xfrm>
          <a:custGeom>
            <a:avLst/>
            <a:gdLst/>
            <a:ahLst/>
            <a:cxnLst/>
            <a:rect l="l" t="t" r="r" b="b"/>
            <a:pathLst>
              <a:path w="45176" h="8298" extrusionOk="0">
                <a:moveTo>
                  <a:pt x="0" y="1"/>
                </a:moveTo>
                <a:lnTo>
                  <a:pt x="0" y="8297"/>
                </a:lnTo>
                <a:lnTo>
                  <a:pt x="45176" y="8297"/>
                </a:lnTo>
                <a:lnTo>
                  <a:pt x="45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0" y="2583074"/>
            <a:ext cx="1277773" cy="128764"/>
          </a:xfrm>
          <a:custGeom>
            <a:avLst/>
            <a:gdLst/>
            <a:ahLst/>
            <a:cxnLst/>
            <a:rect l="l" t="t" r="r" b="b"/>
            <a:pathLst>
              <a:path w="82344" h="8298" extrusionOk="0">
                <a:moveTo>
                  <a:pt x="1" y="0"/>
                </a:moveTo>
                <a:lnTo>
                  <a:pt x="1" y="8297"/>
                </a:lnTo>
                <a:lnTo>
                  <a:pt x="82343" y="8297"/>
                </a:lnTo>
                <a:lnTo>
                  <a:pt x="823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812313" y="3435558"/>
            <a:ext cx="1562783" cy="128764"/>
          </a:xfrm>
          <a:custGeom>
            <a:avLst/>
            <a:gdLst/>
            <a:ahLst/>
            <a:cxnLst/>
            <a:rect l="l" t="t" r="r" b="b"/>
            <a:pathLst>
              <a:path w="100711" h="8298" extrusionOk="0">
                <a:moveTo>
                  <a:pt x="0" y="1"/>
                </a:moveTo>
                <a:lnTo>
                  <a:pt x="0" y="8297"/>
                </a:lnTo>
                <a:lnTo>
                  <a:pt x="100710" y="8297"/>
                </a:lnTo>
                <a:lnTo>
                  <a:pt x="10071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3223538" y="1474200"/>
            <a:ext cx="1086520" cy="2772465"/>
          </a:xfrm>
          <a:custGeom>
            <a:avLst/>
            <a:gdLst/>
            <a:ahLst/>
            <a:cxnLst/>
            <a:rect l="l" t="t" r="r" b="b"/>
            <a:pathLst>
              <a:path w="70019" h="178667" extrusionOk="0">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12" y="4446900"/>
            <a:ext cx="1086600" cy="69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656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extLst>
      <p:ext uri="{BB962C8B-B14F-4D97-AF65-F5344CB8AC3E}">
        <p14:creationId xmlns:p14="http://schemas.microsoft.com/office/powerpoint/2010/main" val="1016458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51" r:id="rId1"/>
    <p:sldLayoutId id="2147483653" r:id="rId2"/>
    <p:sldLayoutId id="2147483654" r:id="rId3"/>
    <p:sldLayoutId id="2147483655" r:id="rId4"/>
    <p:sldLayoutId id="2147483659" r:id="rId5"/>
    <p:sldLayoutId id="2147483660" r:id="rId6"/>
    <p:sldLayoutId id="2147483661" r:id="rId7"/>
    <p:sldLayoutId id="2147483673" r:id="rId8"/>
    <p:sldLayoutId id="2147483674" r:id="rId9"/>
    <p:sldLayoutId id="2147483675"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customXml" Target="../ink/ink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US" sz="6000" dirty="0"/>
              <a:t>Structural Design Patterns</a:t>
            </a:r>
            <a:endParaRPr sz="6000" dirty="0"/>
          </a:p>
        </p:txBody>
      </p:sp>
      <p:sp>
        <p:nvSpPr>
          <p:cNvPr id="335" name="Google Shape;335;p27"/>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solidFill>
                  <a:schemeClr val="dk2"/>
                </a:solidFill>
              </a:rPr>
              <a:t>A Type of Design Pattern</a:t>
            </a:r>
            <a:endParaRPr sz="2100" dirty="0">
              <a:solidFill>
                <a:schemeClr val="dk2"/>
              </a:solidFill>
            </a:endParaRPr>
          </a:p>
        </p:txBody>
      </p:sp>
      <p:sp>
        <p:nvSpPr>
          <p:cNvPr id="2" name="TextBox 1">
            <a:extLst>
              <a:ext uri="{FF2B5EF4-FFF2-40B4-BE49-F238E27FC236}">
                <a16:creationId xmlns:a16="http://schemas.microsoft.com/office/drawing/2014/main" id="{82F265F3-F316-FDA2-57E1-BE8C18299B4A}"/>
              </a:ext>
            </a:extLst>
          </p:cNvPr>
          <p:cNvSpPr txBox="1"/>
          <p:nvPr/>
        </p:nvSpPr>
        <p:spPr>
          <a:xfrm>
            <a:off x="7272669" y="4127837"/>
            <a:ext cx="1190847" cy="1015663"/>
          </a:xfrm>
          <a:prstGeom prst="rect">
            <a:avLst/>
          </a:prstGeom>
          <a:noFill/>
        </p:spPr>
        <p:txBody>
          <a:bodyPr wrap="square" rtlCol="0">
            <a:spAutoFit/>
          </a:bodyPr>
          <a:lstStyle/>
          <a:p>
            <a:r>
              <a:rPr lang="en-US" sz="2000" dirty="0">
                <a:solidFill>
                  <a:schemeClr val="bg1"/>
                </a:solidFill>
              </a:rPr>
              <a:t>By-</a:t>
            </a:r>
          </a:p>
          <a:p>
            <a:r>
              <a:rPr lang="en-US" sz="2000" dirty="0">
                <a:solidFill>
                  <a:schemeClr val="bg1"/>
                </a:solidFill>
              </a:rPr>
              <a:t>Vivek </a:t>
            </a:r>
          </a:p>
          <a:p>
            <a:r>
              <a:rPr lang="en-US" sz="2000" dirty="0">
                <a:solidFill>
                  <a:schemeClr val="bg1"/>
                </a:solidFill>
              </a:rPr>
              <a:t>Praveen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14" name="TextBox 13">
            <a:extLst>
              <a:ext uri="{FF2B5EF4-FFF2-40B4-BE49-F238E27FC236}">
                <a16:creationId xmlns:a16="http://schemas.microsoft.com/office/drawing/2014/main" id="{C29D8502-F846-6EF9-5208-3522162907ED}"/>
              </a:ext>
            </a:extLst>
          </p:cNvPr>
          <p:cNvSpPr txBox="1"/>
          <p:nvPr/>
        </p:nvSpPr>
        <p:spPr>
          <a:xfrm>
            <a:off x="1300715" y="152401"/>
            <a:ext cx="5851451" cy="369332"/>
          </a:xfrm>
          <a:prstGeom prst="rect">
            <a:avLst/>
          </a:prstGeom>
          <a:noFill/>
        </p:spPr>
        <p:txBody>
          <a:bodyPr wrap="square" rtlCol="0">
            <a:spAutoFit/>
          </a:bodyPr>
          <a:lstStyle/>
          <a:p>
            <a:r>
              <a:rPr lang="en-US" sz="1800" dirty="0">
                <a:solidFill>
                  <a:schemeClr val="bg1"/>
                </a:solidFill>
              </a:rPr>
              <a:t>Example of Facade Pattern</a:t>
            </a:r>
          </a:p>
        </p:txBody>
      </p:sp>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337880F0-B265-CCB8-9F97-879577DB8ECA}"/>
                  </a:ext>
                </a:extLst>
              </p14:cNvPr>
              <p14:cNvContentPartPr/>
              <p14:nvPr/>
            </p14:nvContentPartPr>
            <p14:xfrm>
              <a:off x="1735967" y="3862426"/>
              <a:ext cx="1182240" cy="142560"/>
            </p14:xfrm>
          </p:contentPart>
        </mc:Choice>
        <mc:Fallback xmlns="">
          <p:pic>
            <p:nvPicPr>
              <p:cNvPr id="17" name="Ink 16">
                <a:extLst>
                  <a:ext uri="{FF2B5EF4-FFF2-40B4-BE49-F238E27FC236}">
                    <a16:creationId xmlns:a16="http://schemas.microsoft.com/office/drawing/2014/main" id="{337880F0-B265-CCB8-9F97-879577DB8ECA}"/>
                  </a:ext>
                </a:extLst>
              </p:cNvPr>
              <p:cNvPicPr/>
              <p:nvPr/>
            </p:nvPicPr>
            <p:blipFill>
              <a:blip r:embed="rId5"/>
              <a:stretch>
                <a:fillRect/>
              </a:stretch>
            </p:blipFill>
            <p:spPr>
              <a:xfrm>
                <a:off x="1672967" y="3799786"/>
                <a:ext cx="1307880" cy="268200"/>
              </a:xfrm>
              <a:prstGeom prst="rect">
                <a:avLst/>
              </a:prstGeom>
            </p:spPr>
          </p:pic>
        </mc:Fallback>
      </mc:AlternateContent>
      <p:pic>
        <p:nvPicPr>
          <p:cNvPr id="4" name="Picture 3">
            <a:extLst>
              <a:ext uri="{FF2B5EF4-FFF2-40B4-BE49-F238E27FC236}">
                <a16:creationId xmlns:a16="http://schemas.microsoft.com/office/drawing/2014/main" id="{A412F38E-FABB-EDB9-C167-AA7ED594B211}"/>
              </a:ext>
            </a:extLst>
          </p:cNvPr>
          <p:cNvPicPr>
            <a:picLocks noChangeAspect="1"/>
          </p:cNvPicPr>
          <p:nvPr/>
        </p:nvPicPr>
        <p:blipFill>
          <a:blip r:embed="rId6"/>
          <a:stretch>
            <a:fillRect/>
          </a:stretch>
        </p:blipFill>
        <p:spPr>
          <a:xfrm>
            <a:off x="1300715" y="1041991"/>
            <a:ext cx="6645350" cy="3596972"/>
          </a:xfrm>
          <a:prstGeom prst="rect">
            <a:avLst/>
          </a:prstGeom>
        </p:spPr>
      </p:pic>
    </p:spTree>
    <p:extLst>
      <p:ext uri="{BB962C8B-B14F-4D97-AF65-F5344CB8AC3E}">
        <p14:creationId xmlns:p14="http://schemas.microsoft.com/office/powerpoint/2010/main" val="2499556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580109-220F-EFE3-4D05-3F30EDF94819}"/>
              </a:ext>
            </a:extLst>
          </p:cNvPr>
          <p:cNvSpPr>
            <a:spLocks noGrp="1"/>
          </p:cNvSpPr>
          <p:nvPr>
            <p:ph type="body" idx="1"/>
          </p:nvPr>
        </p:nvSpPr>
        <p:spPr>
          <a:xfrm>
            <a:off x="429409" y="1749742"/>
            <a:ext cx="7573768" cy="1428887"/>
          </a:xfrm>
        </p:spPr>
        <p:txBody>
          <a:bodyPr/>
          <a:lstStyle/>
          <a:p>
            <a:pPr marL="127000" indent="0">
              <a:buNone/>
            </a:pPr>
            <a:endParaRPr lang="en-US" dirty="0"/>
          </a:p>
          <a:p>
            <a:pPr>
              <a:buFont typeface="Wingdings" pitchFamily="2" charset="2"/>
              <a:buChar char="§"/>
            </a:pPr>
            <a:r>
              <a:rPr lang="en-US" dirty="0"/>
              <a:t>Design Pattern Summary</a:t>
            </a:r>
          </a:p>
          <a:p>
            <a:pPr marL="584200" lvl="1" indent="0">
              <a:buNone/>
            </a:pPr>
            <a:r>
              <a:rPr lang="en-US" dirty="0"/>
              <a:t>- </a:t>
            </a:r>
            <a:r>
              <a:rPr lang="en-IN" dirty="0"/>
              <a:t>This pattern deals with a tree-like structure of objects. In this tree, the individual object, or even the entire hierarchy, is treated the same way. </a:t>
            </a:r>
            <a:endParaRPr lang="en-US" dirty="0"/>
          </a:p>
        </p:txBody>
      </p:sp>
      <p:sp>
        <p:nvSpPr>
          <p:cNvPr id="3" name="Title 2">
            <a:extLst>
              <a:ext uri="{FF2B5EF4-FFF2-40B4-BE49-F238E27FC236}">
                <a16:creationId xmlns:a16="http://schemas.microsoft.com/office/drawing/2014/main" id="{9C46BF4E-D046-36AE-56D5-E598AD627A02}"/>
              </a:ext>
            </a:extLst>
          </p:cNvPr>
          <p:cNvSpPr>
            <a:spLocks noGrp="1"/>
          </p:cNvSpPr>
          <p:nvPr>
            <p:ph type="title"/>
          </p:nvPr>
        </p:nvSpPr>
        <p:spPr>
          <a:xfrm>
            <a:off x="429410" y="726099"/>
            <a:ext cx="3993734" cy="669000"/>
          </a:xfrm>
        </p:spPr>
        <p:txBody>
          <a:bodyPr/>
          <a:lstStyle/>
          <a:p>
            <a:r>
              <a:rPr lang="en-US" dirty="0"/>
              <a:t>Composite Design Pattern</a:t>
            </a:r>
          </a:p>
        </p:txBody>
      </p:sp>
      <p:sp>
        <p:nvSpPr>
          <p:cNvPr id="7" name="Text Placeholder 1">
            <a:extLst>
              <a:ext uri="{FF2B5EF4-FFF2-40B4-BE49-F238E27FC236}">
                <a16:creationId xmlns:a16="http://schemas.microsoft.com/office/drawing/2014/main" id="{58A77B4E-0148-53F5-F849-89B7C042E558}"/>
              </a:ext>
            </a:extLst>
          </p:cNvPr>
          <p:cNvSpPr txBox="1">
            <a:spLocks/>
          </p:cNvSpPr>
          <p:nvPr/>
        </p:nvSpPr>
        <p:spPr>
          <a:xfrm>
            <a:off x="485835" y="3263512"/>
            <a:ext cx="8172329" cy="1019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Raleway SemiBold"/>
              <a:buChar char="●"/>
              <a:defRPr sz="1600" b="0" i="0" u="none" strike="noStrike" cap="none">
                <a:solidFill>
                  <a:schemeClr val="lt1"/>
                </a:solidFill>
                <a:latin typeface="Anaheim"/>
                <a:ea typeface="Anaheim"/>
                <a:cs typeface="Anaheim"/>
                <a:sym typeface="Anaheim"/>
              </a:defRPr>
            </a:lvl1pPr>
            <a:lvl2pPr marL="914400" marR="0" lvl="1" indent="-330200" algn="l" rtl="0">
              <a:lnSpc>
                <a:spcPct val="115000"/>
              </a:lnSpc>
              <a:spcBef>
                <a:spcPts val="0"/>
              </a:spcBef>
              <a:spcAft>
                <a:spcPts val="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2pPr>
            <a:lvl3pPr marL="1371600" marR="0" lvl="2" indent="-330200" algn="l" rtl="0">
              <a:lnSpc>
                <a:spcPct val="115000"/>
              </a:lnSpc>
              <a:spcBef>
                <a:spcPts val="1600"/>
              </a:spcBef>
              <a:spcAft>
                <a:spcPts val="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3pPr>
            <a:lvl4pPr marL="1828800" marR="0" lvl="3" indent="-330200" algn="l" rtl="0">
              <a:lnSpc>
                <a:spcPct val="115000"/>
              </a:lnSpc>
              <a:spcBef>
                <a:spcPts val="1600"/>
              </a:spcBef>
              <a:spcAft>
                <a:spcPts val="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4pPr>
            <a:lvl5pPr marL="2286000" marR="0" lvl="4" indent="-330200" algn="l" rtl="0">
              <a:lnSpc>
                <a:spcPct val="115000"/>
              </a:lnSpc>
              <a:spcBef>
                <a:spcPts val="1600"/>
              </a:spcBef>
              <a:spcAft>
                <a:spcPts val="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5pPr>
            <a:lvl6pPr marL="2743200" marR="0" lvl="5" indent="-330200" algn="l" rtl="0">
              <a:lnSpc>
                <a:spcPct val="115000"/>
              </a:lnSpc>
              <a:spcBef>
                <a:spcPts val="1600"/>
              </a:spcBef>
              <a:spcAft>
                <a:spcPts val="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6pPr>
            <a:lvl7pPr marL="3200400" marR="0" lvl="6" indent="-330200" algn="l" rtl="0">
              <a:lnSpc>
                <a:spcPct val="115000"/>
              </a:lnSpc>
              <a:spcBef>
                <a:spcPts val="1600"/>
              </a:spcBef>
              <a:spcAft>
                <a:spcPts val="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7pPr>
            <a:lvl8pPr marL="3657600" marR="0" lvl="7" indent="-330200" algn="l" rtl="0">
              <a:lnSpc>
                <a:spcPct val="115000"/>
              </a:lnSpc>
              <a:spcBef>
                <a:spcPts val="1600"/>
              </a:spcBef>
              <a:spcAft>
                <a:spcPts val="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8pPr>
            <a:lvl9pPr marL="4114800" marR="0" lvl="8" indent="-330200" algn="l" rtl="0">
              <a:lnSpc>
                <a:spcPct val="115000"/>
              </a:lnSpc>
              <a:spcBef>
                <a:spcPts val="1600"/>
              </a:spcBef>
              <a:spcAft>
                <a:spcPts val="160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9pPr>
          </a:lstStyle>
          <a:p>
            <a:pPr marL="127000" indent="0">
              <a:buNone/>
            </a:pPr>
            <a:r>
              <a:rPr lang="en-IN" sz="1400" dirty="0"/>
              <a:t>The composite pattern is a structural design pattern that allows you to treat groups of objects as if they were individual objects. This pattern is useful when you have a hierarchical structure of objects and you want to treat them all in the same way</a:t>
            </a:r>
            <a:r>
              <a:rPr lang="en-IN" sz="1600" dirty="0"/>
              <a:t>.</a:t>
            </a:r>
          </a:p>
        </p:txBody>
      </p:sp>
    </p:spTree>
    <p:extLst>
      <p:ext uri="{BB962C8B-B14F-4D97-AF65-F5344CB8AC3E}">
        <p14:creationId xmlns:p14="http://schemas.microsoft.com/office/powerpoint/2010/main" val="2290571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2" name="Title 1">
            <a:extLst>
              <a:ext uri="{FF2B5EF4-FFF2-40B4-BE49-F238E27FC236}">
                <a16:creationId xmlns:a16="http://schemas.microsoft.com/office/drawing/2014/main" id="{E49177E0-6E21-751F-3ADE-04625C5AA268}"/>
              </a:ext>
            </a:extLst>
          </p:cNvPr>
          <p:cNvSpPr>
            <a:spLocks noGrp="1"/>
          </p:cNvSpPr>
          <p:nvPr>
            <p:ph type="ctrTitle"/>
          </p:nvPr>
        </p:nvSpPr>
        <p:spPr>
          <a:xfrm>
            <a:off x="1500322" y="919966"/>
            <a:ext cx="8520600" cy="431402"/>
          </a:xfrm>
        </p:spPr>
        <p:txBody>
          <a:bodyPr/>
          <a:lstStyle/>
          <a:p>
            <a:pPr algn="just"/>
            <a:r>
              <a:rPr lang="en-US" sz="2800" b="0" i="0" dirty="0">
                <a:solidFill>
                  <a:schemeClr val="bg1"/>
                </a:solidFill>
                <a:effectLst/>
                <a:latin typeface="erdana"/>
              </a:rPr>
              <a:t>Usage of Composite pattern:</a:t>
            </a:r>
          </a:p>
        </p:txBody>
      </p:sp>
      <p:sp>
        <p:nvSpPr>
          <p:cNvPr id="3" name="Subtitle 2">
            <a:extLst>
              <a:ext uri="{FF2B5EF4-FFF2-40B4-BE49-F238E27FC236}">
                <a16:creationId xmlns:a16="http://schemas.microsoft.com/office/drawing/2014/main" id="{9FE68AD1-A325-4239-C56B-816DFA18B57C}"/>
              </a:ext>
            </a:extLst>
          </p:cNvPr>
          <p:cNvSpPr>
            <a:spLocks noGrp="1"/>
          </p:cNvSpPr>
          <p:nvPr>
            <p:ph type="subTitle" idx="1"/>
          </p:nvPr>
        </p:nvSpPr>
        <p:spPr>
          <a:xfrm>
            <a:off x="311700" y="2175449"/>
            <a:ext cx="8520600" cy="1377647"/>
          </a:xfrm>
        </p:spPr>
        <p:txBody>
          <a:bodyPr/>
          <a:lstStyle/>
          <a:p>
            <a:pPr algn="l">
              <a:buFont typeface="Arial" panose="020B0604020202020204" pitchFamily="34" charset="0"/>
              <a:buChar char="•"/>
            </a:pPr>
            <a:r>
              <a:rPr lang="en-IN" sz="2200" dirty="0"/>
              <a:t>Composite pattern should be applied only when the group of objects should behave as the single object.</a:t>
            </a:r>
          </a:p>
          <a:p>
            <a:pPr algn="l">
              <a:buFont typeface="Arial" panose="020B0604020202020204" pitchFamily="34" charset="0"/>
              <a:buChar char="•"/>
            </a:pPr>
            <a:r>
              <a:rPr lang="en-IN" sz="2200" dirty="0"/>
              <a:t>Composite design pattern can be used to create a tree like structure</a:t>
            </a:r>
            <a:r>
              <a:rPr lang="en-US" sz="2200" dirty="0"/>
              <a:t>.</a:t>
            </a:r>
            <a:endParaRPr lang="en-IN" sz="2200" dirty="0"/>
          </a:p>
        </p:txBody>
      </p:sp>
    </p:spTree>
    <p:extLst>
      <p:ext uri="{BB962C8B-B14F-4D97-AF65-F5344CB8AC3E}">
        <p14:creationId xmlns:p14="http://schemas.microsoft.com/office/powerpoint/2010/main" val="3243828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1F23-CC6F-66A7-649E-3F3E3F6B2573}"/>
              </a:ext>
            </a:extLst>
          </p:cNvPr>
          <p:cNvSpPr>
            <a:spLocks noGrp="1"/>
          </p:cNvSpPr>
          <p:nvPr>
            <p:ph type="title"/>
          </p:nvPr>
        </p:nvSpPr>
        <p:spPr/>
        <p:txBody>
          <a:bodyPr/>
          <a:lstStyle/>
          <a:p>
            <a:r>
              <a:rPr lang="en-US" dirty="0"/>
              <a:t>Composite Example</a:t>
            </a:r>
          </a:p>
        </p:txBody>
      </p:sp>
      <p:sp>
        <p:nvSpPr>
          <p:cNvPr id="8" name="TextBox 7">
            <a:extLst>
              <a:ext uri="{FF2B5EF4-FFF2-40B4-BE49-F238E27FC236}">
                <a16:creationId xmlns:a16="http://schemas.microsoft.com/office/drawing/2014/main" id="{9E803A28-3596-4EB2-D3B3-EE910C2EB00B}"/>
              </a:ext>
            </a:extLst>
          </p:cNvPr>
          <p:cNvSpPr txBox="1"/>
          <p:nvPr/>
        </p:nvSpPr>
        <p:spPr>
          <a:xfrm>
            <a:off x="1128688" y="1411255"/>
            <a:ext cx="6886624" cy="954107"/>
          </a:xfrm>
          <a:prstGeom prst="rect">
            <a:avLst/>
          </a:prstGeom>
          <a:noFill/>
        </p:spPr>
        <p:txBody>
          <a:bodyPr wrap="square">
            <a:spAutoFit/>
          </a:bodyPr>
          <a:lstStyle/>
          <a:p>
            <a:r>
              <a:rPr lang="en-IN" b="0" i="0" dirty="0">
                <a:solidFill>
                  <a:srgbClr val="E8E6E3"/>
                </a:solidFill>
                <a:effectLst/>
                <a:latin typeface="Raleway" pitchFamily="2" charset="77"/>
              </a:rPr>
              <a:t>Nested containers in AWT/Swing are great examples of usages of the composite pattern in core Java. The </a:t>
            </a:r>
            <a:r>
              <a:rPr lang="en-IN" b="0" i="1" dirty="0" err="1">
                <a:solidFill>
                  <a:srgbClr val="E8E6E3"/>
                </a:solidFill>
                <a:effectLst/>
                <a:latin typeface="Raleway" pitchFamily="2" charset="77"/>
              </a:rPr>
              <a:t>java.awt.Container</a:t>
            </a:r>
            <a:r>
              <a:rPr lang="en-IN" b="0" i="0" dirty="0">
                <a:solidFill>
                  <a:srgbClr val="E8E6E3"/>
                </a:solidFill>
                <a:effectLst/>
                <a:latin typeface="Raleway" pitchFamily="2" charset="77"/>
              </a:rPr>
              <a:t> object is basically a root component that can contain other components, forming a tree structure of nested components.</a:t>
            </a:r>
            <a:endParaRPr lang="en-US" dirty="0"/>
          </a:p>
        </p:txBody>
      </p:sp>
      <p:pic>
        <p:nvPicPr>
          <p:cNvPr id="10" name="Picture 9">
            <a:extLst>
              <a:ext uri="{FF2B5EF4-FFF2-40B4-BE49-F238E27FC236}">
                <a16:creationId xmlns:a16="http://schemas.microsoft.com/office/drawing/2014/main" id="{9E3A7B86-6464-64AE-A6F8-FE42C4DD9308}"/>
              </a:ext>
            </a:extLst>
          </p:cNvPr>
          <p:cNvPicPr>
            <a:picLocks noChangeAspect="1"/>
          </p:cNvPicPr>
          <p:nvPr/>
        </p:nvPicPr>
        <p:blipFill>
          <a:blip r:embed="rId2"/>
          <a:stretch>
            <a:fillRect/>
          </a:stretch>
        </p:blipFill>
        <p:spPr>
          <a:xfrm>
            <a:off x="1627398" y="2571750"/>
            <a:ext cx="5889204" cy="1218456"/>
          </a:xfrm>
          <a:prstGeom prst="rect">
            <a:avLst/>
          </a:prstGeom>
        </p:spPr>
      </p:pic>
      <p:sp>
        <p:nvSpPr>
          <p:cNvPr id="11" name="TextBox 10">
            <a:extLst>
              <a:ext uri="{FF2B5EF4-FFF2-40B4-BE49-F238E27FC236}">
                <a16:creationId xmlns:a16="http://schemas.microsoft.com/office/drawing/2014/main" id="{FBEC352D-4A30-9518-2FF4-258311650D8E}"/>
              </a:ext>
            </a:extLst>
          </p:cNvPr>
          <p:cNvSpPr txBox="1"/>
          <p:nvPr/>
        </p:nvSpPr>
        <p:spPr>
          <a:xfrm>
            <a:off x="1128688" y="4022721"/>
            <a:ext cx="6886624" cy="523220"/>
          </a:xfrm>
          <a:prstGeom prst="rect">
            <a:avLst/>
          </a:prstGeom>
          <a:noFill/>
        </p:spPr>
        <p:txBody>
          <a:bodyPr wrap="square" rtlCol="0">
            <a:spAutoFit/>
          </a:bodyPr>
          <a:lstStyle/>
          <a:p>
            <a:r>
              <a:rPr lang="en-IN" sz="1350" dirty="0">
                <a:solidFill>
                  <a:srgbClr val="E8E6E3"/>
                </a:solidFill>
                <a:latin typeface="Raleway" pitchFamily="2" charset="77"/>
              </a:rPr>
              <a:t>All the classes used here – namely, </a:t>
            </a:r>
            <a:r>
              <a:rPr lang="en-IN" sz="1350" dirty="0" err="1">
                <a:solidFill>
                  <a:srgbClr val="E8E6E3"/>
                </a:solidFill>
                <a:latin typeface="Raleway" pitchFamily="2" charset="77"/>
              </a:rPr>
              <a:t>JTabbedPane</a:t>
            </a:r>
            <a:r>
              <a:rPr lang="en-IN" sz="1350" dirty="0">
                <a:solidFill>
                  <a:srgbClr val="E8E6E3"/>
                </a:solidFill>
                <a:latin typeface="Raleway" pitchFamily="2" charset="77"/>
              </a:rPr>
              <a:t>, </a:t>
            </a:r>
            <a:r>
              <a:rPr lang="en-IN" sz="1350" dirty="0" err="1">
                <a:solidFill>
                  <a:srgbClr val="E8E6E3"/>
                </a:solidFill>
                <a:latin typeface="Raleway" pitchFamily="2" charset="77"/>
              </a:rPr>
              <a:t>JButton</a:t>
            </a:r>
            <a:r>
              <a:rPr lang="en-IN" sz="1350" dirty="0">
                <a:solidFill>
                  <a:srgbClr val="E8E6E3"/>
                </a:solidFill>
                <a:latin typeface="Raleway" pitchFamily="2" charset="77"/>
              </a:rPr>
              <a:t>, </a:t>
            </a:r>
            <a:r>
              <a:rPr lang="en-IN" sz="1350" dirty="0" err="1">
                <a:solidFill>
                  <a:srgbClr val="E8E6E3"/>
                </a:solidFill>
                <a:latin typeface="Raleway" pitchFamily="2" charset="77"/>
              </a:rPr>
              <a:t>JCheckBox</a:t>
            </a:r>
            <a:r>
              <a:rPr lang="en-IN" sz="1350" dirty="0">
                <a:solidFill>
                  <a:srgbClr val="E8E6E3"/>
                </a:solidFill>
                <a:latin typeface="Raleway" pitchFamily="2" charset="77"/>
              </a:rPr>
              <a:t>, and </a:t>
            </a:r>
            <a:r>
              <a:rPr lang="en-IN" sz="1350" dirty="0" err="1">
                <a:solidFill>
                  <a:srgbClr val="E8E6E3"/>
                </a:solidFill>
                <a:latin typeface="Raleway" pitchFamily="2" charset="77"/>
              </a:rPr>
              <a:t>JFrame</a:t>
            </a:r>
            <a:r>
              <a:rPr lang="en-IN" sz="1350" dirty="0">
                <a:solidFill>
                  <a:srgbClr val="E8E6E3"/>
                </a:solidFill>
                <a:latin typeface="Raleway" pitchFamily="2" charset="77"/>
              </a:rPr>
              <a:t> – are descendants of Container.</a:t>
            </a:r>
            <a:endParaRPr lang="en-US" sz="1350" dirty="0">
              <a:solidFill>
                <a:srgbClr val="E8E6E3"/>
              </a:solidFill>
              <a:latin typeface="Raleway" pitchFamily="2" charset="77"/>
            </a:endParaRPr>
          </a:p>
        </p:txBody>
      </p:sp>
    </p:spTree>
    <p:extLst>
      <p:ext uri="{BB962C8B-B14F-4D97-AF65-F5344CB8AC3E}">
        <p14:creationId xmlns:p14="http://schemas.microsoft.com/office/powerpoint/2010/main" val="1966704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1F23-CC6F-66A7-649E-3F3E3F6B2573}"/>
              </a:ext>
            </a:extLst>
          </p:cNvPr>
          <p:cNvSpPr>
            <a:spLocks noGrp="1"/>
          </p:cNvSpPr>
          <p:nvPr>
            <p:ph type="title"/>
          </p:nvPr>
        </p:nvSpPr>
        <p:spPr/>
        <p:txBody>
          <a:bodyPr/>
          <a:lstStyle/>
          <a:p>
            <a:r>
              <a:rPr lang="en-US" dirty="0"/>
              <a:t>Composite Pattern Structure</a:t>
            </a:r>
          </a:p>
        </p:txBody>
      </p:sp>
      <p:pic>
        <p:nvPicPr>
          <p:cNvPr id="6" name="Picture 5">
            <a:extLst>
              <a:ext uri="{FF2B5EF4-FFF2-40B4-BE49-F238E27FC236}">
                <a16:creationId xmlns:a16="http://schemas.microsoft.com/office/drawing/2014/main" id="{406248F3-32D8-4F36-6B4C-2845F55B5E9E}"/>
              </a:ext>
            </a:extLst>
          </p:cNvPr>
          <p:cNvPicPr>
            <a:picLocks noChangeAspect="1"/>
          </p:cNvPicPr>
          <p:nvPr/>
        </p:nvPicPr>
        <p:blipFill>
          <a:blip r:embed="rId2"/>
          <a:stretch>
            <a:fillRect/>
          </a:stretch>
        </p:blipFill>
        <p:spPr>
          <a:xfrm>
            <a:off x="2238345" y="1219226"/>
            <a:ext cx="4667309" cy="3581074"/>
          </a:xfrm>
          <a:prstGeom prst="rect">
            <a:avLst/>
          </a:prstGeom>
        </p:spPr>
      </p:pic>
    </p:spTree>
    <p:extLst>
      <p:ext uri="{BB962C8B-B14F-4D97-AF65-F5344CB8AC3E}">
        <p14:creationId xmlns:p14="http://schemas.microsoft.com/office/powerpoint/2010/main" val="1278506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1F23-CC6F-66A7-649E-3F3E3F6B2573}"/>
              </a:ext>
            </a:extLst>
          </p:cNvPr>
          <p:cNvSpPr>
            <a:spLocks noGrp="1"/>
          </p:cNvSpPr>
          <p:nvPr>
            <p:ph type="title"/>
          </p:nvPr>
        </p:nvSpPr>
        <p:spPr/>
        <p:txBody>
          <a:bodyPr/>
          <a:lstStyle/>
          <a:p>
            <a:r>
              <a:rPr lang="en-US" dirty="0"/>
              <a:t>Composite Pattern Example</a:t>
            </a:r>
          </a:p>
        </p:txBody>
      </p:sp>
      <p:pic>
        <p:nvPicPr>
          <p:cNvPr id="5" name="Picture 4">
            <a:extLst>
              <a:ext uri="{FF2B5EF4-FFF2-40B4-BE49-F238E27FC236}">
                <a16:creationId xmlns:a16="http://schemas.microsoft.com/office/drawing/2014/main" id="{50CA3A93-074B-3FF3-6A94-BAA6C1E3A3C5}"/>
              </a:ext>
            </a:extLst>
          </p:cNvPr>
          <p:cNvPicPr>
            <a:picLocks noChangeAspect="1"/>
          </p:cNvPicPr>
          <p:nvPr/>
        </p:nvPicPr>
        <p:blipFill>
          <a:blip r:embed="rId2"/>
          <a:stretch>
            <a:fillRect/>
          </a:stretch>
        </p:blipFill>
        <p:spPr>
          <a:xfrm>
            <a:off x="1244237" y="1250821"/>
            <a:ext cx="6655526" cy="3392379"/>
          </a:xfrm>
          <a:prstGeom prst="rect">
            <a:avLst/>
          </a:prstGeom>
        </p:spPr>
      </p:pic>
    </p:spTree>
    <p:extLst>
      <p:ext uri="{BB962C8B-B14F-4D97-AF65-F5344CB8AC3E}">
        <p14:creationId xmlns:p14="http://schemas.microsoft.com/office/powerpoint/2010/main" val="2463309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580109-220F-EFE3-4D05-3F30EDF94819}"/>
              </a:ext>
            </a:extLst>
          </p:cNvPr>
          <p:cNvSpPr>
            <a:spLocks noGrp="1"/>
          </p:cNvSpPr>
          <p:nvPr>
            <p:ph type="body" idx="1"/>
          </p:nvPr>
        </p:nvSpPr>
        <p:spPr>
          <a:xfrm>
            <a:off x="429409" y="1749742"/>
            <a:ext cx="7842721" cy="1889678"/>
          </a:xfrm>
        </p:spPr>
        <p:txBody>
          <a:bodyPr/>
          <a:lstStyle/>
          <a:p>
            <a:pPr marL="127000" indent="0">
              <a:buNone/>
            </a:pPr>
            <a:endParaRPr lang="en-US" dirty="0"/>
          </a:p>
          <a:p>
            <a:pPr>
              <a:buFont typeface="Wingdings" pitchFamily="2" charset="2"/>
              <a:buChar char="§"/>
            </a:pPr>
            <a:r>
              <a:rPr lang="en-US" dirty="0"/>
              <a:t>Design Pattern Summary</a:t>
            </a:r>
          </a:p>
          <a:p>
            <a:pPr marL="584200" lvl="1" indent="0">
              <a:buNone/>
            </a:pPr>
            <a:r>
              <a:rPr lang="en-US" dirty="0"/>
              <a:t>-</a:t>
            </a:r>
            <a:r>
              <a:rPr lang="en-IN" dirty="0"/>
              <a:t>This pattern offers a proxy, or a substitute, to another complex object. While it sounds similar to a facade, it's actually different in the sense that a facade offers a different interface to the client to interact with. In the case of a proxy, the interface is the same as that of the object it hides. </a:t>
            </a:r>
            <a:endParaRPr lang="en-US" dirty="0"/>
          </a:p>
        </p:txBody>
      </p:sp>
      <p:sp>
        <p:nvSpPr>
          <p:cNvPr id="3" name="Title 2">
            <a:extLst>
              <a:ext uri="{FF2B5EF4-FFF2-40B4-BE49-F238E27FC236}">
                <a16:creationId xmlns:a16="http://schemas.microsoft.com/office/drawing/2014/main" id="{9C46BF4E-D046-36AE-56D5-E598AD627A02}"/>
              </a:ext>
            </a:extLst>
          </p:cNvPr>
          <p:cNvSpPr>
            <a:spLocks noGrp="1"/>
          </p:cNvSpPr>
          <p:nvPr>
            <p:ph type="title"/>
          </p:nvPr>
        </p:nvSpPr>
        <p:spPr>
          <a:xfrm>
            <a:off x="429410" y="726099"/>
            <a:ext cx="3993734" cy="669000"/>
          </a:xfrm>
        </p:spPr>
        <p:txBody>
          <a:bodyPr/>
          <a:lstStyle/>
          <a:p>
            <a:r>
              <a:rPr lang="en-US" dirty="0"/>
              <a:t>Proxy Design Pattern</a:t>
            </a:r>
          </a:p>
        </p:txBody>
      </p:sp>
      <p:sp>
        <p:nvSpPr>
          <p:cNvPr id="7" name="Text Placeholder 1">
            <a:extLst>
              <a:ext uri="{FF2B5EF4-FFF2-40B4-BE49-F238E27FC236}">
                <a16:creationId xmlns:a16="http://schemas.microsoft.com/office/drawing/2014/main" id="{58A77B4E-0148-53F5-F849-89B7C042E558}"/>
              </a:ext>
            </a:extLst>
          </p:cNvPr>
          <p:cNvSpPr txBox="1">
            <a:spLocks/>
          </p:cNvSpPr>
          <p:nvPr/>
        </p:nvSpPr>
        <p:spPr>
          <a:xfrm>
            <a:off x="542262" y="3716358"/>
            <a:ext cx="8172329" cy="1019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Raleway SemiBold"/>
              <a:buChar char="●"/>
              <a:defRPr sz="1600" b="0" i="0" u="none" strike="noStrike" cap="none">
                <a:solidFill>
                  <a:schemeClr val="lt1"/>
                </a:solidFill>
                <a:latin typeface="Anaheim"/>
                <a:ea typeface="Anaheim"/>
                <a:cs typeface="Anaheim"/>
                <a:sym typeface="Anaheim"/>
              </a:defRPr>
            </a:lvl1pPr>
            <a:lvl2pPr marL="914400" marR="0" lvl="1" indent="-330200" algn="l" rtl="0">
              <a:lnSpc>
                <a:spcPct val="115000"/>
              </a:lnSpc>
              <a:spcBef>
                <a:spcPts val="0"/>
              </a:spcBef>
              <a:spcAft>
                <a:spcPts val="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2pPr>
            <a:lvl3pPr marL="1371600" marR="0" lvl="2" indent="-330200" algn="l" rtl="0">
              <a:lnSpc>
                <a:spcPct val="115000"/>
              </a:lnSpc>
              <a:spcBef>
                <a:spcPts val="1600"/>
              </a:spcBef>
              <a:spcAft>
                <a:spcPts val="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3pPr>
            <a:lvl4pPr marL="1828800" marR="0" lvl="3" indent="-330200" algn="l" rtl="0">
              <a:lnSpc>
                <a:spcPct val="115000"/>
              </a:lnSpc>
              <a:spcBef>
                <a:spcPts val="1600"/>
              </a:spcBef>
              <a:spcAft>
                <a:spcPts val="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4pPr>
            <a:lvl5pPr marL="2286000" marR="0" lvl="4" indent="-330200" algn="l" rtl="0">
              <a:lnSpc>
                <a:spcPct val="115000"/>
              </a:lnSpc>
              <a:spcBef>
                <a:spcPts val="1600"/>
              </a:spcBef>
              <a:spcAft>
                <a:spcPts val="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5pPr>
            <a:lvl6pPr marL="2743200" marR="0" lvl="5" indent="-330200" algn="l" rtl="0">
              <a:lnSpc>
                <a:spcPct val="115000"/>
              </a:lnSpc>
              <a:spcBef>
                <a:spcPts val="1600"/>
              </a:spcBef>
              <a:spcAft>
                <a:spcPts val="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6pPr>
            <a:lvl7pPr marL="3200400" marR="0" lvl="6" indent="-330200" algn="l" rtl="0">
              <a:lnSpc>
                <a:spcPct val="115000"/>
              </a:lnSpc>
              <a:spcBef>
                <a:spcPts val="1600"/>
              </a:spcBef>
              <a:spcAft>
                <a:spcPts val="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7pPr>
            <a:lvl8pPr marL="3657600" marR="0" lvl="7" indent="-330200" algn="l" rtl="0">
              <a:lnSpc>
                <a:spcPct val="115000"/>
              </a:lnSpc>
              <a:spcBef>
                <a:spcPts val="1600"/>
              </a:spcBef>
              <a:spcAft>
                <a:spcPts val="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8pPr>
            <a:lvl9pPr marL="4114800" marR="0" lvl="8" indent="-330200" algn="l" rtl="0">
              <a:lnSpc>
                <a:spcPct val="115000"/>
              </a:lnSpc>
              <a:spcBef>
                <a:spcPts val="1600"/>
              </a:spcBef>
              <a:spcAft>
                <a:spcPts val="160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9pPr>
          </a:lstStyle>
          <a:p>
            <a:pPr marL="127000" indent="0">
              <a:buNone/>
            </a:pPr>
            <a:r>
              <a:rPr lang="en-IN" dirty="0"/>
              <a:t>The proxy pattern is a structural design pattern that provides a placeholder for another object. This pattern is useful when you want to control access to an object or when you want to delay the creation of an object until it's actually needed.</a:t>
            </a:r>
          </a:p>
        </p:txBody>
      </p:sp>
    </p:spTree>
    <p:extLst>
      <p:ext uri="{BB962C8B-B14F-4D97-AF65-F5344CB8AC3E}">
        <p14:creationId xmlns:p14="http://schemas.microsoft.com/office/powerpoint/2010/main" val="3175294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1F23-CC6F-66A7-649E-3F3E3F6B2573}"/>
              </a:ext>
            </a:extLst>
          </p:cNvPr>
          <p:cNvSpPr>
            <a:spLocks noGrp="1"/>
          </p:cNvSpPr>
          <p:nvPr>
            <p:ph type="title"/>
          </p:nvPr>
        </p:nvSpPr>
        <p:spPr/>
        <p:txBody>
          <a:bodyPr/>
          <a:lstStyle/>
          <a:p>
            <a:r>
              <a:rPr lang="en-IN" dirty="0"/>
              <a:t>Types of proxies</a:t>
            </a:r>
            <a:endParaRPr lang="en-US" dirty="0"/>
          </a:p>
        </p:txBody>
      </p:sp>
      <p:sp>
        <p:nvSpPr>
          <p:cNvPr id="6" name="TextBox 5">
            <a:extLst>
              <a:ext uri="{FF2B5EF4-FFF2-40B4-BE49-F238E27FC236}">
                <a16:creationId xmlns:a16="http://schemas.microsoft.com/office/drawing/2014/main" id="{0238616A-7B2F-32B7-9862-49CE986C5BAA}"/>
              </a:ext>
            </a:extLst>
          </p:cNvPr>
          <p:cNvSpPr txBox="1"/>
          <p:nvPr/>
        </p:nvSpPr>
        <p:spPr>
          <a:xfrm>
            <a:off x="324293" y="1012200"/>
            <a:ext cx="8495413" cy="3708708"/>
          </a:xfrm>
          <a:prstGeom prst="rect">
            <a:avLst/>
          </a:prstGeom>
          <a:noFill/>
        </p:spPr>
        <p:txBody>
          <a:bodyPr wrap="square" rtlCol="0">
            <a:spAutoFit/>
          </a:bodyPr>
          <a:lstStyle/>
          <a:p>
            <a:pPr algn="l" fontAlgn="base"/>
            <a:r>
              <a:rPr lang="en-IN" sz="1300" b="1" dirty="0">
                <a:solidFill>
                  <a:schemeClr val="lt1"/>
                </a:solidFill>
                <a:latin typeface="Anaheim"/>
                <a:sym typeface="Anaheim"/>
              </a:rPr>
              <a:t>Remote proxy:</a:t>
            </a:r>
            <a:br>
              <a:rPr lang="en-IN" sz="1300" dirty="0">
                <a:solidFill>
                  <a:schemeClr val="lt1"/>
                </a:solidFill>
                <a:latin typeface="Anaheim"/>
                <a:sym typeface="Anaheim"/>
              </a:rPr>
            </a:br>
            <a:r>
              <a:rPr lang="en-IN" sz="1300" dirty="0">
                <a:solidFill>
                  <a:schemeClr val="lt1"/>
                </a:solidFill>
                <a:latin typeface="Anaheim"/>
                <a:sym typeface="Anaheim"/>
              </a:rPr>
              <a:t>They are responsible for representing the object located remotely. Talking to the real object might involve marshalling and unmarshalling of data and talking to the remote object. All that logic is encapsulated in these proxies and the client application need not worry about them.</a:t>
            </a:r>
          </a:p>
          <a:p>
            <a:pPr algn="l" fontAlgn="base"/>
            <a:endParaRPr lang="en-IN" sz="1300" dirty="0">
              <a:solidFill>
                <a:schemeClr val="lt1"/>
              </a:solidFill>
              <a:latin typeface="Anaheim"/>
              <a:sym typeface="Anaheim"/>
            </a:endParaRPr>
          </a:p>
          <a:p>
            <a:pPr algn="l" fontAlgn="base"/>
            <a:r>
              <a:rPr lang="en-IN" sz="1300" b="1" dirty="0">
                <a:solidFill>
                  <a:schemeClr val="lt1"/>
                </a:solidFill>
                <a:latin typeface="Anaheim"/>
                <a:sym typeface="Anaheim"/>
              </a:rPr>
              <a:t>Virtual proxy:</a:t>
            </a:r>
          </a:p>
          <a:p>
            <a:pPr algn="l" fontAlgn="base"/>
            <a:r>
              <a:rPr lang="en-IN" sz="1300" dirty="0">
                <a:solidFill>
                  <a:schemeClr val="lt1"/>
                </a:solidFill>
                <a:latin typeface="Anaheim"/>
                <a:sym typeface="Anaheim"/>
              </a:rPr>
              <a:t>These proxies will provide some default and instant results if the real object is supposed to take some time to produce results. These proxies initiate the operation on real objects and provide a default result to the application. Once the real object is done, these proxies push the actual data to the client where it has provided dummy data earlier.</a:t>
            </a:r>
          </a:p>
          <a:p>
            <a:pPr algn="l" fontAlgn="base"/>
            <a:endParaRPr lang="en-IN" sz="1300" dirty="0">
              <a:solidFill>
                <a:schemeClr val="lt1"/>
              </a:solidFill>
              <a:latin typeface="Anaheim"/>
              <a:sym typeface="Anaheim"/>
            </a:endParaRPr>
          </a:p>
          <a:p>
            <a:pPr algn="l" fontAlgn="base"/>
            <a:r>
              <a:rPr lang="en-IN" sz="1300" b="1" dirty="0">
                <a:solidFill>
                  <a:schemeClr val="lt1"/>
                </a:solidFill>
                <a:latin typeface="Anaheim"/>
                <a:sym typeface="Anaheim"/>
              </a:rPr>
              <a:t>Protection proxy</a:t>
            </a:r>
            <a:r>
              <a:rPr lang="en-IN" sz="1300" dirty="0">
                <a:solidFill>
                  <a:schemeClr val="lt1"/>
                </a:solidFill>
                <a:latin typeface="Anaheim"/>
                <a:sym typeface="Anaheim"/>
              </a:rPr>
              <a:t>:</a:t>
            </a:r>
          </a:p>
          <a:p>
            <a:pPr algn="l" fontAlgn="base"/>
            <a:r>
              <a:rPr lang="en-IN" sz="1300" dirty="0">
                <a:solidFill>
                  <a:schemeClr val="lt1"/>
                </a:solidFill>
                <a:latin typeface="Anaheim"/>
                <a:sym typeface="Anaheim"/>
              </a:rPr>
              <a:t>If an application does not have access to some resource then such proxies will talk to the objects in applications that have access to that resource and then get the result back.</a:t>
            </a:r>
          </a:p>
          <a:p>
            <a:pPr algn="l" fontAlgn="base"/>
            <a:endParaRPr lang="en-IN" sz="1300" dirty="0">
              <a:solidFill>
                <a:schemeClr val="lt1"/>
              </a:solidFill>
              <a:latin typeface="Anaheim"/>
              <a:sym typeface="Anaheim"/>
            </a:endParaRPr>
          </a:p>
          <a:p>
            <a:pPr algn="l" fontAlgn="base"/>
            <a:r>
              <a:rPr lang="en-IN" sz="1300" b="1" dirty="0">
                <a:solidFill>
                  <a:schemeClr val="lt1"/>
                </a:solidFill>
                <a:latin typeface="Anaheim"/>
                <a:sym typeface="Anaheim"/>
              </a:rPr>
              <a:t>Smart Proxy</a:t>
            </a:r>
            <a:r>
              <a:rPr lang="en-IN" sz="1300" dirty="0">
                <a:solidFill>
                  <a:schemeClr val="lt1"/>
                </a:solidFill>
                <a:latin typeface="Anaheim"/>
                <a:sym typeface="Anaheim"/>
              </a:rPr>
              <a:t>:</a:t>
            </a:r>
          </a:p>
          <a:p>
            <a:pPr algn="l" fontAlgn="base"/>
            <a:r>
              <a:rPr lang="en-IN" sz="1300" dirty="0">
                <a:solidFill>
                  <a:schemeClr val="lt1"/>
                </a:solidFill>
                <a:latin typeface="Anaheim"/>
                <a:sym typeface="Anaheim"/>
              </a:rPr>
              <a:t>A smart proxy provides additional layer of security by interposing specific actions when the object is accessed. An example can be to check if the real object is locked before it is accessed to ensure that no other object can change it.</a:t>
            </a:r>
          </a:p>
          <a:p>
            <a:endParaRPr lang="en-US" dirty="0"/>
          </a:p>
        </p:txBody>
      </p:sp>
    </p:spTree>
    <p:extLst>
      <p:ext uri="{BB962C8B-B14F-4D97-AF65-F5344CB8AC3E}">
        <p14:creationId xmlns:p14="http://schemas.microsoft.com/office/powerpoint/2010/main" val="1172206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1F23-CC6F-66A7-649E-3F3E3F6B2573}"/>
              </a:ext>
            </a:extLst>
          </p:cNvPr>
          <p:cNvSpPr>
            <a:spLocks noGrp="1"/>
          </p:cNvSpPr>
          <p:nvPr>
            <p:ph type="title"/>
          </p:nvPr>
        </p:nvSpPr>
        <p:spPr/>
        <p:txBody>
          <a:bodyPr/>
          <a:lstStyle/>
          <a:p>
            <a:r>
              <a:rPr lang="en-US" dirty="0"/>
              <a:t>Proxy Pattern Example</a:t>
            </a:r>
          </a:p>
        </p:txBody>
      </p:sp>
      <p:pic>
        <p:nvPicPr>
          <p:cNvPr id="5" name="Picture 4">
            <a:extLst>
              <a:ext uri="{FF2B5EF4-FFF2-40B4-BE49-F238E27FC236}">
                <a16:creationId xmlns:a16="http://schemas.microsoft.com/office/drawing/2014/main" id="{E389BE18-FE4E-BB6D-E701-2783DEA64419}"/>
              </a:ext>
            </a:extLst>
          </p:cNvPr>
          <p:cNvPicPr>
            <a:picLocks noChangeAspect="1"/>
          </p:cNvPicPr>
          <p:nvPr/>
        </p:nvPicPr>
        <p:blipFill>
          <a:blip r:embed="rId2"/>
          <a:stretch>
            <a:fillRect/>
          </a:stretch>
        </p:blipFill>
        <p:spPr>
          <a:xfrm>
            <a:off x="1730134" y="1267236"/>
            <a:ext cx="5683732" cy="3464204"/>
          </a:xfrm>
          <a:prstGeom prst="rect">
            <a:avLst/>
          </a:prstGeom>
        </p:spPr>
      </p:pic>
    </p:spTree>
    <p:extLst>
      <p:ext uri="{BB962C8B-B14F-4D97-AF65-F5344CB8AC3E}">
        <p14:creationId xmlns:p14="http://schemas.microsoft.com/office/powerpoint/2010/main" val="1951170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3"/>
          <p:cNvSpPr txBox="1">
            <a:spLocks noGrp="1"/>
          </p:cNvSpPr>
          <p:nvPr>
            <p:ph type="body" idx="1"/>
          </p:nvPr>
        </p:nvSpPr>
        <p:spPr>
          <a:xfrm>
            <a:off x="4579525" y="2388200"/>
            <a:ext cx="3932700" cy="21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dirty="0">
                <a:solidFill>
                  <a:schemeClr val="bg1"/>
                </a:solidFill>
                <a:effectLst/>
                <a:latin typeface="inter-regular"/>
              </a:rPr>
              <a:t>An Adapter Pattern says that just </a:t>
            </a:r>
            <a:r>
              <a:rPr lang="en-US" b="1" i="0" dirty="0">
                <a:solidFill>
                  <a:schemeClr val="bg1"/>
                </a:solidFill>
                <a:effectLst/>
                <a:latin typeface="inter-bold"/>
              </a:rPr>
              <a:t>"converts the interface of a class into another interface that a client wants".</a:t>
            </a:r>
            <a:endParaRPr dirty="0">
              <a:solidFill>
                <a:schemeClr val="bg1"/>
              </a:solidFill>
            </a:endParaRPr>
          </a:p>
        </p:txBody>
      </p:sp>
      <p:sp>
        <p:nvSpPr>
          <p:cNvPr id="381" name="Google Shape;381;p33"/>
          <p:cNvSpPr txBox="1">
            <a:spLocks noGrp="1"/>
          </p:cNvSpPr>
          <p:nvPr>
            <p:ph type="title"/>
          </p:nvPr>
        </p:nvSpPr>
        <p:spPr>
          <a:xfrm>
            <a:off x="4579531" y="1714800"/>
            <a:ext cx="3963300"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Adapter Pattern</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9"/>
          <p:cNvSpPr txBox="1">
            <a:spLocks noGrp="1"/>
          </p:cNvSpPr>
          <p:nvPr>
            <p:ph type="title" idx="5"/>
          </p:nvPr>
        </p:nvSpPr>
        <p:spPr>
          <a:xfrm>
            <a:off x="1278000" y="3420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48" name="Google Shape;348;p29"/>
          <p:cNvSpPr txBox="1">
            <a:spLocks noGrp="1"/>
          </p:cNvSpPr>
          <p:nvPr>
            <p:ph type="ctrTitle"/>
          </p:nvPr>
        </p:nvSpPr>
        <p:spPr>
          <a:xfrm flipH="1">
            <a:off x="2189800" y="1848349"/>
            <a:ext cx="2163900" cy="2409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3500" b="1" dirty="0"/>
              <a:t>01</a:t>
            </a:r>
          </a:p>
        </p:txBody>
      </p:sp>
      <p:sp>
        <p:nvSpPr>
          <p:cNvPr id="349" name="Google Shape;349;p29"/>
          <p:cNvSpPr txBox="1">
            <a:spLocks noGrp="1"/>
          </p:cNvSpPr>
          <p:nvPr>
            <p:ph type="subTitle" idx="1"/>
          </p:nvPr>
        </p:nvSpPr>
        <p:spPr>
          <a:xfrm flipH="1">
            <a:off x="2189801" y="2162325"/>
            <a:ext cx="2163900" cy="426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IN" sz="1800" dirty="0"/>
              <a:t>History of Design Pattern</a:t>
            </a:r>
            <a:endParaRPr sz="1800" b="1" dirty="0">
              <a:latin typeface="Overpass Mono"/>
              <a:ea typeface="Overpass Mono"/>
              <a:cs typeface="Overpass Mono"/>
              <a:sym typeface="Overpass Mono"/>
            </a:endParaRPr>
          </a:p>
        </p:txBody>
      </p:sp>
      <p:sp>
        <p:nvSpPr>
          <p:cNvPr id="350" name="Google Shape;350;p29"/>
          <p:cNvSpPr txBox="1">
            <a:spLocks noGrp="1"/>
          </p:cNvSpPr>
          <p:nvPr>
            <p:ph type="ctrTitle" idx="2"/>
          </p:nvPr>
        </p:nvSpPr>
        <p:spPr>
          <a:xfrm flipH="1">
            <a:off x="4811675" y="1848401"/>
            <a:ext cx="2163900" cy="2409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3500" b="1" dirty="0"/>
              <a:t>02</a:t>
            </a:r>
            <a:endParaRPr sz="3500" b="1" dirty="0"/>
          </a:p>
        </p:txBody>
      </p:sp>
      <p:sp>
        <p:nvSpPr>
          <p:cNvPr id="351" name="Google Shape;351;p29"/>
          <p:cNvSpPr txBox="1">
            <a:spLocks noGrp="1"/>
          </p:cNvSpPr>
          <p:nvPr>
            <p:ph type="subTitle" idx="3"/>
          </p:nvPr>
        </p:nvSpPr>
        <p:spPr>
          <a:xfrm flipH="1">
            <a:off x="4811675" y="2163531"/>
            <a:ext cx="2163900" cy="426600"/>
          </a:xfrm>
          <a:prstGeom prst="rect">
            <a:avLst/>
          </a:prstGeom>
        </p:spPr>
        <p:txBody>
          <a:bodyPr spcFirstLastPara="1" wrap="square" lIns="91425" tIns="0" rIns="91425" bIns="0" anchor="t" anchorCtr="0">
            <a:noAutofit/>
          </a:bodyPr>
          <a:lstStyle/>
          <a:p>
            <a:pPr marL="0" lvl="0" indent="0" algn="r" rtl="0">
              <a:spcBef>
                <a:spcPts val="0"/>
              </a:spcBef>
              <a:spcAft>
                <a:spcPts val="0"/>
              </a:spcAft>
              <a:buNone/>
            </a:pPr>
            <a:r>
              <a:rPr lang="en-IN" sz="1800" dirty="0"/>
              <a:t>Definition of design Pattern</a:t>
            </a:r>
            <a:endParaRPr sz="1800" b="1" dirty="0">
              <a:latin typeface="Overpass Mono"/>
              <a:ea typeface="Overpass Mono"/>
              <a:cs typeface="Overpass Mono"/>
              <a:sym typeface="Overpass Mono"/>
            </a:endParaRPr>
          </a:p>
        </p:txBody>
      </p:sp>
      <p:sp>
        <p:nvSpPr>
          <p:cNvPr id="352" name="Google Shape;352;p29"/>
          <p:cNvSpPr txBox="1">
            <a:spLocks noGrp="1"/>
          </p:cNvSpPr>
          <p:nvPr>
            <p:ph type="ctrTitle" idx="6"/>
          </p:nvPr>
        </p:nvSpPr>
        <p:spPr>
          <a:xfrm flipH="1">
            <a:off x="2189800" y="3258286"/>
            <a:ext cx="2163900" cy="2409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03</a:t>
            </a:r>
            <a:endParaRPr dirty="0"/>
          </a:p>
        </p:txBody>
      </p:sp>
      <p:sp>
        <p:nvSpPr>
          <p:cNvPr id="353" name="Google Shape;353;p29"/>
          <p:cNvSpPr txBox="1">
            <a:spLocks noGrp="1"/>
          </p:cNvSpPr>
          <p:nvPr>
            <p:ph type="subTitle" idx="7"/>
          </p:nvPr>
        </p:nvSpPr>
        <p:spPr>
          <a:xfrm flipH="1">
            <a:off x="2189801" y="3572262"/>
            <a:ext cx="2163900" cy="426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IN" sz="1800" dirty="0"/>
              <a:t>Types of Design Pattern</a:t>
            </a:r>
            <a:endParaRPr sz="1800" dirty="0"/>
          </a:p>
        </p:txBody>
      </p:sp>
      <p:sp>
        <p:nvSpPr>
          <p:cNvPr id="354" name="Google Shape;354;p29"/>
          <p:cNvSpPr txBox="1">
            <a:spLocks noGrp="1"/>
          </p:cNvSpPr>
          <p:nvPr>
            <p:ph type="ctrTitle" idx="8"/>
          </p:nvPr>
        </p:nvSpPr>
        <p:spPr>
          <a:xfrm flipH="1">
            <a:off x="4811675" y="3258338"/>
            <a:ext cx="2163900" cy="2409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a:t>04</a:t>
            </a:r>
            <a:endParaRPr/>
          </a:p>
        </p:txBody>
      </p:sp>
      <p:sp>
        <p:nvSpPr>
          <p:cNvPr id="355" name="Google Shape;355;p29"/>
          <p:cNvSpPr txBox="1">
            <a:spLocks noGrp="1"/>
          </p:cNvSpPr>
          <p:nvPr>
            <p:ph type="subTitle" idx="9"/>
          </p:nvPr>
        </p:nvSpPr>
        <p:spPr>
          <a:xfrm flipH="1">
            <a:off x="4811675" y="3573468"/>
            <a:ext cx="2163900" cy="426600"/>
          </a:xfrm>
          <a:prstGeom prst="rect">
            <a:avLst/>
          </a:prstGeom>
        </p:spPr>
        <p:txBody>
          <a:bodyPr spcFirstLastPara="1" wrap="square" lIns="91425" tIns="0" rIns="91425" bIns="0" anchor="t" anchorCtr="0">
            <a:noAutofit/>
          </a:bodyPr>
          <a:lstStyle/>
          <a:p>
            <a:pPr marL="0" lvl="0" indent="0" algn="r" rtl="0">
              <a:spcBef>
                <a:spcPts val="0"/>
              </a:spcBef>
              <a:spcAft>
                <a:spcPts val="0"/>
              </a:spcAft>
              <a:buNone/>
            </a:pPr>
            <a:r>
              <a:rPr lang="en-IN" sz="1800" dirty="0"/>
              <a:t>Types of Structural design Pattern</a:t>
            </a:r>
            <a:endParaRPr sz="1800" dirty="0"/>
          </a:p>
          <a:p>
            <a:pPr marL="0" lvl="0" indent="0" algn="r"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22" name="Title 21">
            <a:extLst>
              <a:ext uri="{FF2B5EF4-FFF2-40B4-BE49-F238E27FC236}">
                <a16:creationId xmlns:a16="http://schemas.microsoft.com/office/drawing/2014/main" id="{D2E4C1E5-79B5-EC4E-4C61-6D68EC70795F}"/>
              </a:ext>
            </a:extLst>
          </p:cNvPr>
          <p:cNvSpPr>
            <a:spLocks noGrp="1"/>
          </p:cNvSpPr>
          <p:nvPr>
            <p:ph type="ctrTitle"/>
          </p:nvPr>
        </p:nvSpPr>
        <p:spPr>
          <a:xfrm>
            <a:off x="718575" y="1369045"/>
            <a:ext cx="8042653" cy="1910400"/>
          </a:xfrm>
        </p:spPr>
        <p:txBody>
          <a:bodyPr/>
          <a:lstStyle/>
          <a:p>
            <a:r>
              <a:rPr lang="en-US" sz="3200" b="0" i="0" dirty="0">
                <a:solidFill>
                  <a:schemeClr val="bg1"/>
                </a:solidFill>
                <a:effectLst/>
                <a:latin typeface="inter-regular"/>
              </a:rPr>
              <a:t>In other words, to provide the interface according to client requirement while using the services of a class with a different interface.</a:t>
            </a:r>
            <a:br>
              <a:rPr lang="en-US" sz="3200" b="0" i="0" dirty="0">
                <a:solidFill>
                  <a:schemeClr val="bg1"/>
                </a:solidFill>
                <a:effectLst/>
                <a:latin typeface="inter-regular"/>
              </a:rPr>
            </a:br>
            <a:endParaRPr lang="en-US" sz="3200" dirty="0">
              <a:solidFill>
                <a:schemeClr val="bg1"/>
              </a:solidFill>
            </a:endParaRPr>
          </a:p>
        </p:txBody>
      </p:sp>
      <p:sp>
        <p:nvSpPr>
          <p:cNvPr id="23" name="Subtitle 22">
            <a:extLst>
              <a:ext uri="{FF2B5EF4-FFF2-40B4-BE49-F238E27FC236}">
                <a16:creationId xmlns:a16="http://schemas.microsoft.com/office/drawing/2014/main" id="{414BA5D6-0F1B-E321-980F-F723C9430688}"/>
              </a:ext>
            </a:extLst>
          </p:cNvPr>
          <p:cNvSpPr>
            <a:spLocks noGrp="1"/>
          </p:cNvSpPr>
          <p:nvPr>
            <p:ph type="subTitle" idx="1"/>
          </p:nvPr>
        </p:nvSpPr>
        <p:spPr/>
        <p:txBody>
          <a:bodyPr/>
          <a:lstStyle/>
          <a:p>
            <a:r>
              <a:rPr lang="en-US" sz="2400" b="0" i="0" dirty="0">
                <a:solidFill>
                  <a:schemeClr val="bg1"/>
                </a:solidFill>
                <a:effectLst/>
                <a:latin typeface="inter-regular"/>
              </a:rPr>
              <a:t>The Adapter Pattern is also known as </a:t>
            </a:r>
            <a:r>
              <a:rPr lang="en-US" sz="2400" b="1" i="0" dirty="0">
                <a:solidFill>
                  <a:schemeClr val="bg1"/>
                </a:solidFill>
                <a:effectLst/>
                <a:latin typeface="inter-bold"/>
              </a:rPr>
              <a:t>Wrapper.</a:t>
            </a:r>
            <a:br>
              <a:rPr lang="en-US" sz="2400" b="0" i="0" dirty="0">
                <a:solidFill>
                  <a:schemeClr val="bg1"/>
                </a:solidFill>
                <a:effectLst/>
                <a:latin typeface="inter-regular"/>
              </a:rPr>
            </a:b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2" name="Title 1">
            <a:extLst>
              <a:ext uri="{FF2B5EF4-FFF2-40B4-BE49-F238E27FC236}">
                <a16:creationId xmlns:a16="http://schemas.microsoft.com/office/drawing/2014/main" id="{E49177E0-6E21-751F-3ADE-04625C5AA268}"/>
              </a:ext>
            </a:extLst>
          </p:cNvPr>
          <p:cNvSpPr>
            <a:spLocks noGrp="1"/>
          </p:cNvSpPr>
          <p:nvPr>
            <p:ph type="ctrTitle"/>
          </p:nvPr>
        </p:nvSpPr>
        <p:spPr>
          <a:xfrm>
            <a:off x="1413236" y="954800"/>
            <a:ext cx="8520600" cy="431402"/>
          </a:xfrm>
        </p:spPr>
        <p:txBody>
          <a:bodyPr/>
          <a:lstStyle/>
          <a:p>
            <a:pPr algn="just"/>
            <a:r>
              <a:rPr lang="en-US" sz="2800" b="0" i="0" dirty="0">
                <a:solidFill>
                  <a:schemeClr val="bg1"/>
                </a:solidFill>
                <a:effectLst/>
                <a:latin typeface="erdana"/>
              </a:rPr>
              <a:t>Usage of Adapter pattern:</a:t>
            </a:r>
          </a:p>
        </p:txBody>
      </p:sp>
      <p:sp>
        <p:nvSpPr>
          <p:cNvPr id="3" name="Subtitle 2">
            <a:extLst>
              <a:ext uri="{FF2B5EF4-FFF2-40B4-BE49-F238E27FC236}">
                <a16:creationId xmlns:a16="http://schemas.microsoft.com/office/drawing/2014/main" id="{9FE68AD1-A325-4239-C56B-816DFA18B57C}"/>
              </a:ext>
            </a:extLst>
          </p:cNvPr>
          <p:cNvSpPr>
            <a:spLocks noGrp="1"/>
          </p:cNvSpPr>
          <p:nvPr>
            <p:ph type="subTitle" idx="1"/>
          </p:nvPr>
        </p:nvSpPr>
        <p:spPr>
          <a:xfrm>
            <a:off x="311700" y="2175450"/>
            <a:ext cx="8520600" cy="792600"/>
          </a:xfrm>
        </p:spPr>
        <p:txBody>
          <a:bodyPr/>
          <a:lstStyle/>
          <a:p>
            <a:pPr algn="just">
              <a:buFont typeface="Arial" panose="020B0604020202020204" pitchFamily="34" charset="0"/>
              <a:buChar char="•"/>
            </a:pPr>
            <a:r>
              <a:rPr lang="en-US" sz="2000" b="0" i="0" dirty="0">
                <a:solidFill>
                  <a:schemeClr val="bg1"/>
                </a:solidFill>
                <a:effectLst/>
                <a:latin typeface="inter-regular"/>
              </a:rPr>
              <a:t>When an object needs to utilize an existing class with an incompatible interface.</a:t>
            </a:r>
          </a:p>
          <a:p>
            <a:pPr algn="just">
              <a:buFont typeface="Arial" panose="020B0604020202020204" pitchFamily="34" charset="0"/>
              <a:buChar char="•"/>
            </a:pPr>
            <a:r>
              <a:rPr lang="en-US" sz="2000" b="0" i="0" dirty="0">
                <a:solidFill>
                  <a:schemeClr val="bg1"/>
                </a:solidFill>
                <a:effectLst/>
                <a:latin typeface="inter-regular"/>
              </a:rPr>
              <a:t>When you want to create a reusable class that cooperates with classes which don't have compatible interfaces.</a:t>
            </a:r>
          </a:p>
          <a:p>
            <a:pPr algn="just">
              <a:buFont typeface="Arial" panose="020B0604020202020204" pitchFamily="34" charset="0"/>
              <a:buChar char="•"/>
            </a:pPr>
            <a:r>
              <a:rPr lang="en-US" sz="2000" b="0" i="0" dirty="0">
                <a:solidFill>
                  <a:schemeClr val="bg1"/>
                </a:solidFill>
                <a:effectLst/>
                <a:latin typeface="inter-regular"/>
              </a:rPr>
              <a:t>When you want to create a reusable class that cooperates with classes which don't have compatible interfaces.</a:t>
            </a:r>
          </a:p>
        </p:txBody>
      </p:sp>
    </p:spTree>
    <p:extLst>
      <p:ext uri="{BB962C8B-B14F-4D97-AF65-F5344CB8AC3E}">
        <p14:creationId xmlns:p14="http://schemas.microsoft.com/office/powerpoint/2010/main" val="1860548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2" name="Title 1">
            <a:extLst>
              <a:ext uri="{FF2B5EF4-FFF2-40B4-BE49-F238E27FC236}">
                <a16:creationId xmlns:a16="http://schemas.microsoft.com/office/drawing/2014/main" id="{E49177E0-6E21-751F-3ADE-04625C5AA268}"/>
              </a:ext>
            </a:extLst>
          </p:cNvPr>
          <p:cNvSpPr>
            <a:spLocks noGrp="1"/>
          </p:cNvSpPr>
          <p:nvPr>
            <p:ph type="ctrTitle"/>
          </p:nvPr>
        </p:nvSpPr>
        <p:spPr>
          <a:xfrm>
            <a:off x="1413236" y="954800"/>
            <a:ext cx="8520600" cy="431402"/>
          </a:xfrm>
        </p:spPr>
        <p:txBody>
          <a:bodyPr/>
          <a:lstStyle/>
          <a:p>
            <a:r>
              <a:rPr lang="en-US" sz="3200" b="0" i="0" dirty="0">
                <a:solidFill>
                  <a:schemeClr val="bg1"/>
                </a:solidFill>
                <a:effectLst/>
                <a:latin typeface="erdana"/>
              </a:rPr>
              <a:t>Advantage of Adapter Pattern</a:t>
            </a:r>
            <a:endParaRPr lang="en-US" sz="3200" dirty="0">
              <a:solidFill>
                <a:schemeClr val="bg1"/>
              </a:solidFill>
            </a:endParaRPr>
          </a:p>
        </p:txBody>
      </p:sp>
      <p:sp>
        <p:nvSpPr>
          <p:cNvPr id="3" name="Subtitle 2">
            <a:extLst>
              <a:ext uri="{FF2B5EF4-FFF2-40B4-BE49-F238E27FC236}">
                <a16:creationId xmlns:a16="http://schemas.microsoft.com/office/drawing/2014/main" id="{9FE68AD1-A325-4239-C56B-816DFA18B57C}"/>
              </a:ext>
            </a:extLst>
          </p:cNvPr>
          <p:cNvSpPr>
            <a:spLocks noGrp="1"/>
          </p:cNvSpPr>
          <p:nvPr>
            <p:ph type="subTitle" idx="1"/>
          </p:nvPr>
        </p:nvSpPr>
        <p:spPr>
          <a:xfrm>
            <a:off x="311700" y="2175450"/>
            <a:ext cx="8520600" cy="792600"/>
          </a:xfrm>
        </p:spPr>
        <p:txBody>
          <a:bodyPr/>
          <a:lstStyle/>
          <a:p>
            <a:pPr algn="just">
              <a:buFont typeface="Arial" panose="020B0604020202020204" pitchFamily="34" charset="0"/>
              <a:buChar char="•"/>
            </a:pPr>
            <a:r>
              <a:rPr lang="en-US" b="0" i="0" dirty="0">
                <a:solidFill>
                  <a:schemeClr val="bg1"/>
                </a:solidFill>
                <a:effectLst/>
                <a:latin typeface="inter-regular"/>
              </a:rPr>
              <a:t>It allows two or more previously incompatible objects to interact.</a:t>
            </a:r>
          </a:p>
          <a:p>
            <a:pPr algn="just">
              <a:buFont typeface="Arial" panose="020B0604020202020204" pitchFamily="34" charset="0"/>
              <a:buChar char="•"/>
            </a:pPr>
            <a:r>
              <a:rPr lang="en-US" b="0" i="0" dirty="0">
                <a:solidFill>
                  <a:schemeClr val="bg1"/>
                </a:solidFill>
                <a:effectLst/>
                <a:latin typeface="inter-regular"/>
              </a:rPr>
              <a:t>It allows reusability of existing functionality.</a:t>
            </a:r>
          </a:p>
          <a:p>
            <a:endParaRPr lang="en-US"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14" name="TextBox 13">
            <a:extLst>
              <a:ext uri="{FF2B5EF4-FFF2-40B4-BE49-F238E27FC236}">
                <a16:creationId xmlns:a16="http://schemas.microsoft.com/office/drawing/2014/main" id="{C29D8502-F846-6EF9-5208-3522162907ED}"/>
              </a:ext>
            </a:extLst>
          </p:cNvPr>
          <p:cNvSpPr txBox="1"/>
          <p:nvPr/>
        </p:nvSpPr>
        <p:spPr>
          <a:xfrm>
            <a:off x="1414130" y="790354"/>
            <a:ext cx="3157870" cy="369332"/>
          </a:xfrm>
          <a:prstGeom prst="rect">
            <a:avLst/>
          </a:prstGeom>
          <a:noFill/>
        </p:spPr>
        <p:txBody>
          <a:bodyPr wrap="square" rtlCol="0">
            <a:spAutoFit/>
          </a:bodyPr>
          <a:lstStyle/>
          <a:p>
            <a:r>
              <a:rPr lang="en-US" sz="1800" dirty="0">
                <a:solidFill>
                  <a:schemeClr val="bg1"/>
                </a:solidFill>
              </a:rPr>
              <a:t>Example of Adapter Pattern</a:t>
            </a:r>
          </a:p>
        </p:txBody>
      </p:sp>
      <p:pic>
        <p:nvPicPr>
          <p:cNvPr id="16" name="Picture 15">
            <a:extLst>
              <a:ext uri="{FF2B5EF4-FFF2-40B4-BE49-F238E27FC236}">
                <a16:creationId xmlns:a16="http://schemas.microsoft.com/office/drawing/2014/main" id="{6B968E8F-C007-1CF2-2698-AD549011C0A4}"/>
              </a:ext>
            </a:extLst>
          </p:cNvPr>
          <p:cNvPicPr>
            <a:picLocks noChangeAspect="1"/>
          </p:cNvPicPr>
          <p:nvPr/>
        </p:nvPicPr>
        <p:blipFill>
          <a:blip r:embed="rId3"/>
          <a:stretch>
            <a:fillRect/>
          </a:stretch>
        </p:blipFill>
        <p:spPr>
          <a:xfrm>
            <a:off x="1236033" y="1332614"/>
            <a:ext cx="6731297" cy="3634196"/>
          </a:xfrm>
          <a:prstGeom prst="rect">
            <a:avLst/>
          </a:prstGeom>
        </p:spPr>
      </p:pic>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337880F0-B265-CCB8-9F97-879577DB8ECA}"/>
                  </a:ext>
                </a:extLst>
              </p14:cNvPr>
              <p14:cNvContentPartPr/>
              <p14:nvPr/>
            </p14:nvContentPartPr>
            <p14:xfrm>
              <a:off x="1735967" y="3862426"/>
              <a:ext cx="1182240" cy="142560"/>
            </p14:xfrm>
          </p:contentPart>
        </mc:Choice>
        <mc:Fallback xmlns="">
          <p:pic>
            <p:nvPicPr>
              <p:cNvPr id="17" name="Ink 16">
                <a:extLst>
                  <a:ext uri="{FF2B5EF4-FFF2-40B4-BE49-F238E27FC236}">
                    <a16:creationId xmlns:a16="http://schemas.microsoft.com/office/drawing/2014/main" id="{337880F0-B265-CCB8-9F97-879577DB8ECA}"/>
                  </a:ext>
                </a:extLst>
              </p:cNvPr>
              <p:cNvPicPr/>
              <p:nvPr/>
            </p:nvPicPr>
            <p:blipFill>
              <a:blip r:embed="rId5"/>
              <a:stretch>
                <a:fillRect/>
              </a:stretch>
            </p:blipFill>
            <p:spPr>
              <a:xfrm>
                <a:off x="1672967" y="3799786"/>
                <a:ext cx="1307880" cy="26820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3"/>
          <p:cNvSpPr txBox="1">
            <a:spLocks noGrp="1"/>
          </p:cNvSpPr>
          <p:nvPr>
            <p:ph type="body" idx="1"/>
          </p:nvPr>
        </p:nvSpPr>
        <p:spPr>
          <a:xfrm>
            <a:off x="4579525" y="2388200"/>
            <a:ext cx="3932700" cy="21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0" i="0" dirty="0">
                <a:solidFill>
                  <a:schemeClr val="bg1"/>
                </a:solidFill>
                <a:effectLst/>
                <a:latin typeface="inter-regular"/>
              </a:rPr>
              <a:t>A Decorator Pattern says that just </a:t>
            </a:r>
            <a:r>
              <a:rPr lang="en-US" b="1" i="0" dirty="0">
                <a:solidFill>
                  <a:schemeClr val="bg1"/>
                </a:solidFill>
                <a:effectLst/>
                <a:latin typeface="inter-bold"/>
              </a:rPr>
              <a:t>"attach a flexible additional responsibilities to an object dynamically".</a:t>
            </a:r>
            <a:endParaRPr dirty="0">
              <a:solidFill>
                <a:schemeClr val="bg1"/>
              </a:solidFill>
            </a:endParaRPr>
          </a:p>
        </p:txBody>
      </p:sp>
      <p:sp>
        <p:nvSpPr>
          <p:cNvPr id="381" name="Google Shape;381;p33"/>
          <p:cNvSpPr txBox="1">
            <a:spLocks noGrp="1"/>
          </p:cNvSpPr>
          <p:nvPr>
            <p:ph type="title"/>
          </p:nvPr>
        </p:nvSpPr>
        <p:spPr>
          <a:xfrm>
            <a:off x="4293326" y="1714800"/>
            <a:ext cx="4249505"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Decorator Pattern</a:t>
            </a:r>
            <a:endParaRPr dirty="0"/>
          </a:p>
        </p:txBody>
      </p:sp>
    </p:spTree>
    <p:extLst>
      <p:ext uri="{BB962C8B-B14F-4D97-AF65-F5344CB8AC3E}">
        <p14:creationId xmlns:p14="http://schemas.microsoft.com/office/powerpoint/2010/main" val="3497249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22" name="Title 21">
            <a:extLst>
              <a:ext uri="{FF2B5EF4-FFF2-40B4-BE49-F238E27FC236}">
                <a16:creationId xmlns:a16="http://schemas.microsoft.com/office/drawing/2014/main" id="{D2E4C1E5-79B5-EC4E-4C61-6D68EC70795F}"/>
              </a:ext>
            </a:extLst>
          </p:cNvPr>
          <p:cNvSpPr>
            <a:spLocks noGrp="1"/>
          </p:cNvSpPr>
          <p:nvPr>
            <p:ph type="ctrTitle"/>
          </p:nvPr>
        </p:nvSpPr>
        <p:spPr>
          <a:xfrm>
            <a:off x="718575" y="1369045"/>
            <a:ext cx="8042653" cy="1910400"/>
          </a:xfrm>
        </p:spPr>
        <p:txBody>
          <a:bodyPr/>
          <a:lstStyle/>
          <a:p>
            <a:r>
              <a:rPr lang="en-US" sz="3200" b="0" i="0" dirty="0">
                <a:solidFill>
                  <a:schemeClr val="bg1"/>
                </a:solidFill>
                <a:effectLst/>
                <a:latin typeface="inter-regular"/>
              </a:rPr>
              <a:t>In other words, The Decorator Pattern uses composition instead of inheritance to extend the functionality of an object at runtime.</a:t>
            </a:r>
            <a:br>
              <a:rPr lang="en-US" sz="3200" b="0" dirty="0">
                <a:solidFill>
                  <a:schemeClr val="bg1"/>
                </a:solidFill>
                <a:latin typeface="inter-regular"/>
              </a:rPr>
            </a:br>
            <a:endParaRPr lang="en-US" sz="3200" dirty="0">
              <a:solidFill>
                <a:schemeClr val="bg1"/>
              </a:solidFill>
            </a:endParaRPr>
          </a:p>
        </p:txBody>
      </p:sp>
      <p:sp>
        <p:nvSpPr>
          <p:cNvPr id="23" name="Subtitle 22">
            <a:extLst>
              <a:ext uri="{FF2B5EF4-FFF2-40B4-BE49-F238E27FC236}">
                <a16:creationId xmlns:a16="http://schemas.microsoft.com/office/drawing/2014/main" id="{414BA5D6-0F1B-E321-980F-F723C9430688}"/>
              </a:ext>
            </a:extLst>
          </p:cNvPr>
          <p:cNvSpPr>
            <a:spLocks noGrp="1"/>
          </p:cNvSpPr>
          <p:nvPr>
            <p:ph type="subTitle" idx="1"/>
          </p:nvPr>
        </p:nvSpPr>
        <p:spPr/>
        <p:txBody>
          <a:bodyPr/>
          <a:lstStyle/>
          <a:p>
            <a:r>
              <a:rPr lang="en-US" sz="2400" b="0" i="0" dirty="0">
                <a:solidFill>
                  <a:schemeClr val="bg1"/>
                </a:solidFill>
                <a:effectLst/>
                <a:latin typeface="inter-regular"/>
              </a:rPr>
              <a:t>The </a:t>
            </a:r>
            <a:r>
              <a:rPr lang="en-US" sz="2400" dirty="0">
                <a:solidFill>
                  <a:schemeClr val="bg1"/>
                </a:solidFill>
                <a:latin typeface="inter-regular"/>
              </a:rPr>
              <a:t>Decorator</a:t>
            </a:r>
            <a:r>
              <a:rPr lang="en-US" sz="2400" b="0" i="0" dirty="0">
                <a:solidFill>
                  <a:schemeClr val="bg1"/>
                </a:solidFill>
                <a:effectLst/>
                <a:latin typeface="inter-regular"/>
              </a:rPr>
              <a:t> Pattern is also known as </a:t>
            </a:r>
            <a:r>
              <a:rPr lang="en-US" sz="2400" b="1" i="0" dirty="0">
                <a:solidFill>
                  <a:schemeClr val="bg1"/>
                </a:solidFill>
                <a:effectLst/>
                <a:latin typeface="inter-bold"/>
              </a:rPr>
              <a:t>Wrapper.</a:t>
            </a:r>
            <a:br>
              <a:rPr lang="en-US" sz="2400" b="0" i="0" dirty="0">
                <a:solidFill>
                  <a:schemeClr val="bg1"/>
                </a:solidFill>
                <a:effectLst/>
                <a:latin typeface="inter-regular"/>
              </a:rPr>
            </a:br>
            <a:endParaRPr lang="en-US" dirty="0"/>
          </a:p>
        </p:txBody>
      </p:sp>
    </p:spTree>
    <p:extLst>
      <p:ext uri="{BB962C8B-B14F-4D97-AF65-F5344CB8AC3E}">
        <p14:creationId xmlns:p14="http://schemas.microsoft.com/office/powerpoint/2010/main" val="3990260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2" name="Title 1">
            <a:extLst>
              <a:ext uri="{FF2B5EF4-FFF2-40B4-BE49-F238E27FC236}">
                <a16:creationId xmlns:a16="http://schemas.microsoft.com/office/drawing/2014/main" id="{E49177E0-6E21-751F-3ADE-04625C5AA268}"/>
              </a:ext>
            </a:extLst>
          </p:cNvPr>
          <p:cNvSpPr>
            <a:spLocks noGrp="1"/>
          </p:cNvSpPr>
          <p:nvPr>
            <p:ph type="ctrTitle"/>
          </p:nvPr>
        </p:nvSpPr>
        <p:spPr>
          <a:xfrm>
            <a:off x="1413236" y="954800"/>
            <a:ext cx="8520600" cy="431402"/>
          </a:xfrm>
        </p:spPr>
        <p:txBody>
          <a:bodyPr/>
          <a:lstStyle/>
          <a:p>
            <a:r>
              <a:rPr lang="en-US" sz="3200" b="0" i="0" dirty="0">
                <a:solidFill>
                  <a:schemeClr val="bg1"/>
                </a:solidFill>
                <a:effectLst/>
                <a:latin typeface="erdana"/>
              </a:rPr>
              <a:t>Advantage of Decorator Pattern</a:t>
            </a:r>
            <a:endParaRPr lang="en-US" sz="3200" dirty="0">
              <a:solidFill>
                <a:schemeClr val="bg1"/>
              </a:solidFill>
            </a:endParaRPr>
          </a:p>
        </p:txBody>
      </p:sp>
      <p:sp>
        <p:nvSpPr>
          <p:cNvPr id="3" name="Subtitle 2">
            <a:extLst>
              <a:ext uri="{FF2B5EF4-FFF2-40B4-BE49-F238E27FC236}">
                <a16:creationId xmlns:a16="http://schemas.microsoft.com/office/drawing/2014/main" id="{9FE68AD1-A325-4239-C56B-816DFA18B57C}"/>
              </a:ext>
            </a:extLst>
          </p:cNvPr>
          <p:cNvSpPr>
            <a:spLocks noGrp="1"/>
          </p:cNvSpPr>
          <p:nvPr>
            <p:ph type="subTitle" idx="1"/>
          </p:nvPr>
        </p:nvSpPr>
        <p:spPr>
          <a:xfrm>
            <a:off x="311700" y="2175450"/>
            <a:ext cx="8520600" cy="792600"/>
          </a:xfrm>
        </p:spPr>
        <p:txBody>
          <a:bodyPr/>
          <a:lstStyle/>
          <a:p>
            <a:pPr algn="just">
              <a:buFont typeface="Arial" panose="020B0604020202020204" pitchFamily="34" charset="0"/>
              <a:buChar char="•"/>
            </a:pPr>
            <a:r>
              <a:rPr lang="en-US" b="0" i="0" dirty="0">
                <a:solidFill>
                  <a:schemeClr val="bg1"/>
                </a:solidFill>
                <a:effectLst/>
                <a:latin typeface="inter-regular"/>
              </a:rPr>
              <a:t>It provides greater flexibility than static inheritance.</a:t>
            </a:r>
          </a:p>
          <a:p>
            <a:pPr algn="just">
              <a:buFont typeface="Arial" panose="020B0604020202020204" pitchFamily="34" charset="0"/>
              <a:buChar char="•"/>
            </a:pPr>
            <a:r>
              <a:rPr lang="en-US" b="0" i="0" dirty="0">
                <a:solidFill>
                  <a:schemeClr val="bg1"/>
                </a:solidFill>
                <a:effectLst/>
                <a:latin typeface="inter-regular"/>
              </a:rPr>
              <a:t>It enhances the extensibility of the object, because changes are made by coding new classes.</a:t>
            </a:r>
          </a:p>
          <a:p>
            <a:pPr algn="just">
              <a:buFont typeface="Arial" panose="020B0604020202020204" pitchFamily="34" charset="0"/>
              <a:buChar char="•"/>
            </a:pPr>
            <a:r>
              <a:rPr lang="en-US" b="0" i="0" dirty="0">
                <a:solidFill>
                  <a:schemeClr val="bg1"/>
                </a:solidFill>
                <a:effectLst/>
                <a:latin typeface="inter-regular"/>
              </a:rPr>
              <a:t>It simplifies the coding by allowing you to develop a series of functionality from targeted classes instead of coding all of the behavior into the object.</a:t>
            </a:r>
          </a:p>
        </p:txBody>
      </p:sp>
    </p:spTree>
    <p:extLst>
      <p:ext uri="{BB962C8B-B14F-4D97-AF65-F5344CB8AC3E}">
        <p14:creationId xmlns:p14="http://schemas.microsoft.com/office/powerpoint/2010/main" val="1029680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2" name="Title 1">
            <a:extLst>
              <a:ext uri="{FF2B5EF4-FFF2-40B4-BE49-F238E27FC236}">
                <a16:creationId xmlns:a16="http://schemas.microsoft.com/office/drawing/2014/main" id="{E49177E0-6E21-751F-3ADE-04625C5AA268}"/>
              </a:ext>
            </a:extLst>
          </p:cNvPr>
          <p:cNvSpPr>
            <a:spLocks noGrp="1"/>
          </p:cNvSpPr>
          <p:nvPr>
            <p:ph type="ctrTitle"/>
          </p:nvPr>
        </p:nvSpPr>
        <p:spPr>
          <a:xfrm>
            <a:off x="1413236" y="954800"/>
            <a:ext cx="8520600" cy="431402"/>
          </a:xfrm>
        </p:spPr>
        <p:txBody>
          <a:bodyPr/>
          <a:lstStyle/>
          <a:p>
            <a:pPr algn="just"/>
            <a:r>
              <a:rPr lang="en-US" sz="2800" b="0" i="0" dirty="0">
                <a:solidFill>
                  <a:schemeClr val="bg1"/>
                </a:solidFill>
                <a:effectLst/>
                <a:latin typeface="erdana"/>
              </a:rPr>
              <a:t>Usage of Decorator pattern:</a:t>
            </a:r>
          </a:p>
        </p:txBody>
      </p:sp>
      <p:sp>
        <p:nvSpPr>
          <p:cNvPr id="3" name="Subtitle 2">
            <a:extLst>
              <a:ext uri="{FF2B5EF4-FFF2-40B4-BE49-F238E27FC236}">
                <a16:creationId xmlns:a16="http://schemas.microsoft.com/office/drawing/2014/main" id="{9FE68AD1-A325-4239-C56B-816DFA18B57C}"/>
              </a:ext>
            </a:extLst>
          </p:cNvPr>
          <p:cNvSpPr>
            <a:spLocks noGrp="1"/>
          </p:cNvSpPr>
          <p:nvPr>
            <p:ph type="subTitle" idx="1"/>
          </p:nvPr>
        </p:nvSpPr>
        <p:spPr>
          <a:xfrm>
            <a:off x="311700" y="2175450"/>
            <a:ext cx="8520600" cy="792600"/>
          </a:xfrm>
        </p:spPr>
        <p:txBody>
          <a:bodyPr/>
          <a:lstStyle/>
          <a:p>
            <a:pPr algn="just">
              <a:buFont typeface="Arial" panose="020B0604020202020204" pitchFamily="34" charset="0"/>
              <a:buChar char="•"/>
            </a:pPr>
            <a:r>
              <a:rPr lang="en-US" sz="2400" b="0" i="0" dirty="0">
                <a:solidFill>
                  <a:schemeClr val="bg1"/>
                </a:solidFill>
                <a:effectLst/>
                <a:latin typeface="inter-regular"/>
              </a:rPr>
              <a:t>When you want to transparently and dynamically add responsibilities to objects without affecting other objects.</a:t>
            </a:r>
          </a:p>
          <a:p>
            <a:pPr algn="just">
              <a:buFont typeface="Arial" panose="020B0604020202020204" pitchFamily="34" charset="0"/>
              <a:buChar char="•"/>
            </a:pPr>
            <a:r>
              <a:rPr lang="en-US" sz="2400" b="0" i="0" dirty="0">
                <a:solidFill>
                  <a:schemeClr val="bg1"/>
                </a:solidFill>
                <a:effectLst/>
                <a:latin typeface="inter-regular"/>
              </a:rPr>
              <a:t>When you want to add responsibilities to an object that you may want to change in future.</a:t>
            </a:r>
          </a:p>
          <a:p>
            <a:pPr algn="just">
              <a:buFont typeface="Arial" panose="020B0604020202020204" pitchFamily="34" charset="0"/>
              <a:buChar char="•"/>
            </a:pPr>
            <a:r>
              <a:rPr lang="en-US" sz="2400" b="0" i="0" dirty="0">
                <a:solidFill>
                  <a:schemeClr val="bg1"/>
                </a:solidFill>
                <a:effectLst/>
                <a:latin typeface="inter-regular"/>
              </a:rPr>
              <a:t>Extending functionality by sub-classing is no longer practical.</a:t>
            </a:r>
          </a:p>
        </p:txBody>
      </p:sp>
    </p:spTree>
    <p:extLst>
      <p:ext uri="{BB962C8B-B14F-4D97-AF65-F5344CB8AC3E}">
        <p14:creationId xmlns:p14="http://schemas.microsoft.com/office/powerpoint/2010/main" val="2868011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14" name="TextBox 13">
            <a:extLst>
              <a:ext uri="{FF2B5EF4-FFF2-40B4-BE49-F238E27FC236}">
                <a16:creationId xmlns:a16="http://schemas.microsoft.com/office/drawing/2014/main" id="{C29D8502-F846-6EF9-5208-3522162907ED}"/>
              </a:ext>
            </a:extLst>
          </p:cNvPr>
          <p:cNvSpPr txBox="1"/>
          <p:nvPr/>
        </p:nvSpPr>
        <p:spPr>
          <a:xfrm>
            <a:off x="1300715" y="152401"/>
            <a:ext cx="5851451" cy="369332"/>
          </a:xfrm>
          <a:prstGeom prst="rect">
            <a:avLst/>
          </a:prstGeom>
          <a:noFill/>
        </p:spPr>
        <p:txBody>
          <a:bodyPr wrap="square" rtlCol="0">
            <a:spAutoFit/>
          </a:bodyPr>
          <a:lstStyle/>
          <a:p>
            <a:r>
              <a:rPr lang="en-US" sz="1800" dirty="0">
                <a:solidFill>
                  <a:schemeClr val="bg1"/>
                </a:solidFill>
              </a:rPr>
              <a:t>Example of Decorator Pattern</a:t>
            </a:r>
          </a:p>
        </p:txBody>
      </p:sp>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337880F0-B265-CCB8-9F97-879577DB8ECA}"/>
                  </a:ext>
                </a:extLst>
              </p14:cNvPr>
              <p14:cNvContentPartPr/>
              <p14:nvPr/>
            </p14:nvContentPartPr>
            <p14:xfrm>
              <a:off x="1735967" y="3862426"/>
              <a:ext cx="1182240" cy="142560"/>
            </p14:xfrm>
          </p:contentPart>
        </mc:Choice>
        <mc:Fallback xmlns="">
          <p:pic>
            <p:nvPicPr>
              <p:cNvPr id="17" name="Ink 16">
                <a:extLst>
                  <a:ext uri="{FF2B5EF4-FFF2-40B4-BE49-F238E27FC236}">
                    <a16:creationId xmlns:a16="http://schemas.microsoft.com/office/drawing/2014/main" id="{337880F0-B265-CCB8-9F97-879577DB8ECA}"/>
                  </a:ext>
                </a:extLst>
              </p:cNvPr>
              <p:cNvPicPr/>
              <p:nvPr/>
            </p:nvPicPr>
            <p:blipFill>
              <a:blip r:embed="rId5"/>
              <a:stretch>
                <a:fillRect/>
              </a:stretch>
            </p:blipFill>
            <p:spPr>
              <a:xfrm>
                <a:off x="1672967" y="3799786"/>
                <a:ext cx="1307880" cy="268200"/>
              </a:xfrm>
              <a:prstGeom prst="rect">
                <a:avLst/>
              </a:prstGeom>
            </p:spPr>
          </p:pic>
        </mc:Fallback>
      </mc:AlternateContent>
      <p:pic>
        <p:nvPicPr>
          <p:cNvPr id="3" name="Picture 2">
            <a:extLst>
              <a:ext uri="{FF2B5EF4-FFF2-40B4-BE49-F238E27FC236}">
                <a16:creationId xmlns:a16="http://schemas.microsoft.com/office/drawing/2014/main" id="{EBD33F10-4719-24CE-5DBE-7D5FDD15CB62}"/>
              </a:ext>
            </a:extLst>
          </p:cNvPr>
          <p:cNvPicPr>
            <a:picLocks noChangeAspect="1"/>
          </p:cNvPicPr>
          <p:nvPr/>
        </p:nvPicPr>
        <p:blipFill>
          <a:blip r:embed="rId6"/>
          <a:stretch>
            <a:fillRect/>
          </a:stretch>
        </p:blipFill>
        <p:spPr>
          <a:xfrm>
            <a:off x="1440497" y="581247"/>
            <a:ext cx="6263005" cy="4562253"/>
          </a:xfrm>
          <a:prstGeom prst="rect">
            <a:avLst/>
          </a:prstGeom>
        </p:spPr>
      </p:pic>
    </p:spTree>
    <p:extLst>
      <p:ext uri="{BB962C8B-B14F-4D97-AF65-F5344CB8AC3E}">
        <p14:creationId xmlns:p14="http://schemas.microsoft.com/office/powerpoint/2010/main" val="2351104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52"/>
          <p:cNvSpPr txBox="1">
            <a:spLocks noGrp="1"/>
          </p:cNvSpPr>
          <p:nvPr>
            <p:ph type="title"/>
          </p:nvPr>
        </p:nvSpPr>
        <p:spPr>
          <a:xfrm>
            <a:off x="2448576" y="1810466"/>
            <a:ext cx="32403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THANKS!</a:t>
            </a:r>
            <a:endParaRPr dirty="0"/>
          </a:p>
        </p:txBody>
      </p:sp>
      <p:sp>
        <p:nvSpPr>
          <p:cNvPr id="899" name="Google Shape;899;p52"/>
          <p:cNvSpPr txBox="1">
            <a:spLocks noGrp="1"/>
          </p:cNvSpPr>
          <p:nvPr>
            <p:ph type="subTitle" idx="1"/>
          </p:nvPr>
        </p:nvSpPr>
        <p:spPr>
          <a:xfrm>
            <a:off x="2951850" y="1515875"/>
            <a:ext cx="3240300" cy="1208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dirty="0"/>
              <a:t> </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2" name="Rectangle 1">
            <a:extLst>
              <a:ext uri="{FF2B5EF4-FFF2-40B4-BE49-F238E27FC236}">
                <a16:creationId xmlns:a16="http://schemas.microsoft.com/office/drawing/2014/main" id="{44FCC307-51E6-264C-CD74-C5AE487B36B1}"/>
              </a:ext>
            </a:extLst>
          </p:cNvPr>
          <p:cNvSpPr/>
          <p:nvPr/>
        </p:nvSpPr>
        <p:spPr>
          <a:xfrm>
            <a:off x="2516372" y="3345712"/>
            <a:ext cx="4004930" cy="786809"/>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30"/>
          <p:cNvPicPr preferRelativeResize="0"/>
          <p:nvPr/>
        </p:nvPicPr>
        <p:blipFill rotWithShape="1">
          <a:blip r:embed="rId3">
            <a:alphaModFix/>
          </a:blip>
          <a:srcRect l="24495" t="18187" r="9353" b="4812"/>
          <a:stretch/>
        </p:blipFill>
        <p:spPr>
          <a:xfrm>
            <a:off x="5353050" y="1809750"/>
            <a:ext cx="3324251" cy="2581274"/>
          </a:xfrm>
          <a:prstGeom prst="rect">
            <a:avLst/>
          </a:prstGeom>
          <a:noFill/>
          <a:ln>
            <a:noFill/>
          </a:ln>
        </p:spPr>
      </p:pic>
      <p:sp>
        <p:nvSpPr>
          <p:cNvPr id="361" name="Google Shape;361;p30"/>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400" dirty="0"/>
              <a:t>In 1994, Design Patterns: Elements of Reusable Object- Oriented Software by Erich Gamma, Richard Helm, Ralph Johnson and John </a:t>
            </a:r>
            <a:r>
              <a:rPr lang="en-IN" sz="1400" dirty="0" err="1"/>
              <a:t>Vlissides</a:t>
            </a:r>
            <a:r>
              <a:rPr lang="en-IN" sz="1400" dirty="0"/>
              <a:t> explained the usefulness of patterns and resulted in the widespread popularity of design patterns.</a:t>
            </a:r>
          </a:p>
          <a:p>
            <a:pPr marL="0" lvl="0" indent="0" algn="l" rtl="0">
              <a:spcBef>
                <a:spcPts val="0"/>
              </a:spcBef>
              <a:spcAft>
                <a:spcPts val="0"/>
              </a:spcAft>
              <a:buNone/>
            </a:pPr>
            <a:endParaRPr lang="en-IN" sz="1400" dirty="0"/>
          </a:p>
          <a:p>
            <a:pPr marL="0" lvl="0" indent="0" algn="l" rtl="0">
              <a:spcBef>
                <a:spcPts val="0"/>
              </a:spcBef>
              <a:spcAft>
                <a:spcPts val="0"/>
              </a:spcAft>
              <a:buNone/>
            </a:pPr>
            <a:r>
              <a:rPr lang="en-IN" sz="1400" dirty="0"/>
              <a:t>These four authors together are referred to as the Gang of Four (</a:t>
            </a:r>
            <a:r>
              <a:rPr lang="en-IN" sz="1400" dirty="0" err="1"/>
              <a:t>GoF</a:t>
            </a:r>
            <a:r>
              <a:rPr lang="en-IN" sz="1400" dirty="0"/>
              <a:t>).</a:t>
            </a:r>
          </a:p>
        </p:txBody>
      </p:sp>
      <p:sp>
        <p:nvSpPr>
          <p:cNvPr id="362" name="Google Shape;362;p30"/>
          <p:cNvSpPr txBox="1">
            <a:spLocks noGrp="1"/>
          </p:cNvSpPr>
          <p:nvPr>
            <p:ph type="title"/>
          </p:nvPr>
        </p:nvSpPr>
        <p:spPr>
          <a:xfrm>
            <a:off x="560899" y="1039575"/>
            <a:ext cx="3561300"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History of Design Pattern</a:t>
            </a:r>
            <a:endParaRPr sz="2800" dirty="0">
              <a:solidFill>
                <a:schemeClr val="dk2"/>
              </a:solidFill>
            </a:endParaRPr>
          </a:p>
        </p:txBody>
      </p:sp>
      <p:sp>
        <p:nvSpPr>
          <p:cNvPr id="363" name="Google Shape;363;p30"/>
          <p:cNvSpPr/>
          <p:nvPr/>
        </p:nvSpPr>
        <p:spPr>
          <a:xfrm>
            <a:off x="7524751" y="3887550"/>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29D52E4-7177-DFD3-3B67-AD9BC7CAB578}"/>
              </a:ext>
            </a:extLst>
          </p:cNvPr>
          <p:cNvSpPr>
            <a:spLocks noGrp="1"/>
          </p:cNvSpPr>
          <p:nvPr>
            <p:ph type="subTitle" idx="1"/>
          </p:nvPr>
        </p:nvSpPr>
        <p:spPr>
          <a:xfrm flipH="1">
            <a:off x="2290353" y="2400781"/>
            <a:ext cx="4227343" cy="1093601"/>
          </a:xfrm>
        </p:spPr>
        <p:txBody>
          <a:bodyPr>
            <a:normAutofit/>
          </a:bodyPr>
          <a:lstStyle/>
          <a:p>
            <a:r>
              <a:rPr lang="en-IN" sz="1400" dirty="0"/>
              <a:t>	“Design patterns represent solutions to frequent problems that arise when developing software within a particular context.”</a:t>
            </a:r>
          </a:p>
        </p:txBody>
      </p:sp>
      <p:sp>
        <p:nvSpPr>
          <p:cNvPr id="3" name="Title 2">
            <a:extLst>
              <a:ext uri="{FF2B5EF4-FFF2-40B4-BE49-F238E27FC236}">
                <a16:creationId xmlns:a16="http://schemas.microsoft.com/office/drawing/2014/main" id="{E1841810-B571-44BA-B7A9-D8D0E9AF3AC5}"/>
              </a:ext>
            </a:extLst>
          </p:cNvPr>
          <p:cNvSpPr>
            <a:spLocks noGrp="1"/>
          </p:cNvSpPr>
          <p:nvPr>
            <p:ph type="title"/>
          </p:nvPr>
        </p:nvSpPr>
        <p:spPr>
          <a:xfrm>
            <a:off x="2521800" y="1997881"/>
            <a:ext cx="4100400" cy="402900"/>
          </a:xfrm>
        </p:spPr>
        <p:txBody>
          <a:bodyPr/>
          <a:lstStyle/>
          <a:p>
            <a:r>
              <a:rPr lang="en-IN" sz="2400" dirty="0"/>
              <a:t>Definition of design Pattern</a:t>
            </a:r>
            <a:br>
              <a:rPr lang="en-IN" sz="2400" b="1" dirty="0">
                <a:latin typeface="Overpass Mono"/>
                <a:ea typeface="Overpass Mono"/>
                <a:cs typeface="Overpass Mono"/>
                <a:sym typeface="Overpass Mono"/>
              </a:rPr>
            </a:br>
            <a:endParaRPr lang="en-US" dirty="0"/>
          </a:p>
        </p:txBody>
      </p:sp>
    </p:spTree>
    <p:extLst>
      <p:ext uri="{BB962C8B-B14F-4D97-AF65-F5344CB8AC3E}">
        <p14:creationId xmlns:p14="http://schemas.microsoft.com/office/powerpoint/2010/main" val="1432743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706C68-AFD6-A103-6619-45B51CBB37E5}"/>
              </a:ext>
            </a:extLst>
          </p:cNvPr>
          <p:cNvSpPr>
            <a:spLocks noGrp="1"/>
          </p:cNvSpPr>
          <p:nvPr>
            <p:ph type="ctrTitle" idx="2"/>
          </p:nvPr>
        </p:nvSpPr>
        <p:spPr>
          <a:xfrm flipH="1">
            <a:off x="1037600" y="1864177"/>
            <a:ext cx="2066400" cy="430500"/>
          </a:xfrm>
        </p:spPr>
        <p:txBody>
          <a:bodyPr/>
          <a:lstStyle/>
          <a:p>
            <a:r>
              <a:rPr lang="en-US" dirty="0"/>
              <a:t>Creational</a:t>
            </a:r>
          </a:p>
        </p:txBody>
      </p:sp>
      <p:sp>
        <p:nvSpPr>
          <p:cNvPr id="8" name="Title 7">
            <a:extLst>
              <a:ext uri="{FF2B5EF4-FFF2-40B4-BE49-F238E27FC236}">
                <a16:creationId xmlns:a16="http://schemas.microsoft.com/office/drawing/2014/main" id="{A89F1343-AD08-3255-AF74-C658BEF843B4}"/>
              </a:ext>
            </a:extLst>
          </p:cNvPr>
          <p:cNvSpPr>
            <a:spLocks noGrp="1"/>
          </p:cNvSpPr>
          <p:nvPr>
            <p:ph type="title" idx="6"/>
          </p:nvPr>
        </p:nvSpPr>
        <p:spPr>
          <a:xfrm>
            <a:off x="1278000" y="777423"/>
            <a:ext cx="6588000" cy="669000"/>
          </a:xfrm>
        </p:spPr>
        <p:txBody>
          <a:bodyPr/>
          <a:lstStyle/>
          <a:p>
            <a:r>
              <a:rPr lang="en-US" dirty="0"/>
              <a:t>Types of Design Patterns</a:t>
            </a:r>
          </a:p>
        </p:txBody>
      </p:sp>
      <p:sp>
        <p:nvSpPr>
          <p:cNvPr id="9" name="Title 8">
            <a:extLst>
              <a:ext uri="{FF2B5EF4-FFF2-40B4-BE49-F238E27FC236}">
                <a16:creationId xmlns:a16="http://schemas.microsoft.com/office/drawing/2014/main" id="{80196A82-109F-52D6-26EE-2A135BEB811B}"/>
              </a:ext>
            </a:extLst>
          </p:cNvPr>
          <p:cNvSpPr>
            <a:spLocks noGrp="1"/>
          </p:cNvSpPr>
          <p:nvPr>
            <p:ph type="ctrTitle" idx="7"/>
          </p:nvPr>
        </p:nvSpPr>
        <p:spPr>
          <a:xfrm flipH="1">
            <a:off x="3539112" y="1864177"/>
            <a:ext cx="2066400" cy="430500"/>
          </a:xfrm>
        </p:spPr>
        <p:txBody>
          <a:bodyPr/>
          <a:lstStyle/>
          <a:p>
            <a:r>
              <a:rPr lang="en-US" dirty="0"/>
              <a:t>Structural</a:t>
            </a:r>
          </a:p>
        </p:txBody>
      </p:sp>
      <p:sp>
        <p:nvSpPr>
          <p:cNvPr id="10" name="Title 9">
            <a:extLst>
              <a:ext uri="{FF2B5EF4-FFF2-40B4-BE49-F238E27FC236}">
                <a16:creationId xmlns:a16="http://schemas.microsoft.com/office/drawing/2014/main" id="{B1EEB3D0-36EC-D546-5F29-69B695F78D70}"/>
              </a:ext>
            </a:extLst>
          </p:cNvPr>
          <p:cNvSpPr>
            <a:spLocks noGrp="1"/>
          </p:cNvSpPr>
          <p:nvPr>
            <p:ph type="ctrTitle" idx="8"/>
          </p:nvPr>
        </p:nvSpPr>
        <p:spPr>
          <a:xfrm flipH="1">
            <a:off x="6041962" y="1864177"/>
            <a:ext cx="2155740" cy="430500"/>
          </a:xfrm>
        </p:spPr>
        <p:txBody>
          <a:bodyPr/>
          <a:lstStyle/>
          <a:p>
            <a:r>
              <a:rPr lang="en-US" dirty="0" err="1"/>
              <a:t>Behavioural</a:t>
            </a:r>
            <a:endParaRPr lang="en-US" dirty="0"/>
          </a:p>
        </p:txBody>
      </p:sp>
      <p:sp>
        <p:nvSpPr>
          <p:cNvPr id="11" name="TextBox 10">
            <a:extLst>
              <a:ext uri="{FF2B5EF4-FFF2-40B4-BE49-F238E27FC236}">
                <a16:creationId xmlns:a16="http://schemas.microsoft.com/office/drawing/2014/main" id="{044E1AF8-CC29-7C14-33BB-E46A07F17929}"/>
              </a:ext>
            </a:extLst>
          </p:cNvPr>
          <p:cNvSpPr txBox="1"/>
          <p:nvPr/>
        </p:nvSpPr>
        <p:spPr>
          <a:xfrm>
            <a:off x="6040622" y="2461380"/>
            <a:ext cx="2233141" cy="1169551"/>
          </a:xfrm>
          <a:prstGeom prst="rect">
            <a:avLst/>
          </a:prstGeom>
          <a:noFill/>
        </p:spPr>
        <p:txBody>
          <a:bodyPr wrap="square" rtlCol="0">
            <a:spAutoFit/>
          </a:bodyPr>
          <a:lstStyle/>
          <a:p>
            <a:r>
              <a:rPr lang="en-IN" dirty="0" err="1">
                <a:solidFill>
                  <a:schemeClr val="lt1"/>
                </a:solidFill>
                <a:latin typeface="Anaheim"/>
                <a:sym typeface="Anaheim"/>
              </a:rPr>
              <a:t>Behavioral</a:t>
            </a:r>
            <a:r>
              <a:rPr lang="en-IN" dirty="0"/>
              <a:t> </a:t>
            </a:r>
            <a:r>
              <a:rPr lang="en-IN" dirty="0">
                <a:solidFill>
                  <a:schemeClr val="lt1"/>
                </a:solidFill>
                <a:latin typeface="Anaheim"/>
                <a:sym typeface="Anaheim"/>
              </a:rPr>
              <a:t>patterns concentrate on communication between objects, how they interact and </a:t>
            </a:r>
            <a:r>
              <a:rPr lang="en-IN" dirty="0" err="1">
                <a:solidFill>
                  <a:schemeClr val="lt1"/>
                </a:solidFill>
                <a:latin typeface="Anaheim"/>
                <a:sym typeface="Anaheim"/>
              </a:rPr>
              <a:t>fulfill</a:t>
            </a:r>
            <a:r>
              <a:rPr lang="en-IN" dirty="0">
                <a:solidFill>
                  <a:schemeClr val="lt1"/>
                </a:solidFill>
                <a:latin typeface="Anaheim"/>
                <a:sym typeface="Anaheim"/>
              </a:rPr>
              <a:t> a given task.</a:t>
            </a:r>
            <a:endParaRPr lang="en-US" dirty="0">
              <a:solidFill>
                <a:schemeClr val="lt1"/>
              </a:solidFill>
              <a:latin typeface="Anaheim"/>
              <a:sym typeface="Anaheim"/>
            </a:endParaRPr>
          </a:p>
        </p:txBody>
      </p:sp>
      <p:sp>
        <p:nvSpPr>
          <p:cNvPr id="14" name="TextBox 13">
            <a:extLst>
              <a:ext uri="{FF2B5EF4-FFF2-40B4-BE49-F238E27FC236}">
                <a16:creationId xmlns:a16="http://schemas.microsoft.com/office/drawing/2014/main" id="{48B8779D-2D06-590B-78EA-A71E70ED4594}"/>
              </a:ext>
            </a:extLst>
          </p:cNvPr>
          <p:cNvSpPr txBox="1"/>
          <p:nvPr/>
        </p:nvSpPr>
        <p:spPr>
          <a:xfrm>
            <a:off x="3539111" y="2493069"/>
            <a:ext cx="2233141" cy="738664"/>
          </a:xfrm>
          <a:prstGeom prst="rect">
            <a:avLst/>
          </a:prstGeom>
          <a:noFill/>
        </p:spPr>
        <p:txBody>
          <a:bodyPr wrap="square" rtlCol="0">
            <a:spAutoFit/>
          </a:bodyPr>
          <a:lstStyle/>
          <a:p>
            <a:r>
              <a:rPr lang="en-IN" dirty="0">
                <a:solidFill>
                  <a:schemeClr val="lt1"/>
                </a:solidFill>
                <a:latin typeface="Anaheim"/>
                <a:sym typeface="Anaheim"/>
              </a:rPr>
              <a:t>Structural patterns focus on class composition and object composition</a:t>
            </a:r>
            <a:r>
              <a:rPr lang="en-IN" dirty="0"/>
              <a:t>.</a:t>
            </a:r>
            <a:endParaRPr lang="en-US" dirty="0"/>
          </a:p>
        </p:txBody>
      </p:sp>
      <p:sp>
        <p:nvSpPr>
          <p:cNvPr id="15" name="TextBox 14">
            <a:extLst>
              <a:ext uri="{FF2B5EF4-FFF2-40B4-BE49-F238E27FC236}">
                <a16:creationId xmlns:a16="http://schemas.microsoft.com/office/drawing/2014/main" id="{2544F106-0F2E-FCD6-8F2F-59D940E9C0F5}"/>
              </a:ext>
            </a:extLst>
          </p:cNvPr>
          <p:cNvSpPr txBox="1"/>
          <p:nvPr/>
        </p:nvSpPr>
        <p:spPr>
          <a:xfrm>
            <a:off x="1037600" y="2461381"/>
            <a:ext cx="2233141" cy="1169551"/>
          </a:xfrm>
          <a:prstGeom prst="rect">
            <a:avLst/>
          </a:prstGeom>
          <a:noFill/>
        </p:spPr>
        <p:txBody>
          <a:bodyPr wrap="square" rtlCol="0">
            <a:spAutoFit/>
          </a:bodyPr>
          <a:lstStyle/>
          <a:p>
            <a:r>
              <a:rPr lang="en-IN" dirty="0">
                <a:solidFill>
                  <a:schemeClr val="lt1"/>
                </a:solidFill>
                <a:latin typeface="Anaheim"/>
                <a:sym typeface="Anaheim"/>
              </a:rPr>
              <a:t>Creational patterns deal with object creation mechanisms, trying to create objects in a manner suitable to the situation.</a:t>
            </a:r>
            <a:endParaRPr lang="en-US" dirty="0">
              <a:solidFill>
                <a:schemeClr val="lt1"/>
              </a:solidFill>
              <a:latin typeface="Anaheim"/>
              <a:sym typeface="Anaheim"/>
            </a:endParaRPr>
          </a:p>
        </p:txBody>
      </p:sp>
    </p:spTree>
    <p:extLst>
      <p:ext uri="{BB962C8B-B14F-4D97-AF65-F5344CB8AC3E}">
        <p14:creationId xmlns:p14="http://schemas.microsoft.com/office/powerpoint/2010/main" val="3431723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87E2-4D6D-49B8-E7AC-2F10BBA823C1}"/>
              </a:ext>
            </a:extLst>
          </p:cNvPr>
          <p:cNvSpPr>
            <a:spLocks noGrp="1"/>
          </p:cNvSpPr>
          <p:nvPr>
            <p:ph type="title"/>
          </p:nvPr>
        </p:nvSpPr>
        <p:spPr>
          <a:xfrm>
            <a:off x="1278050" y="343200"/>
            <a:ext cx="6588000" cy="1037700"/>
          </a:xfrm>
        </p:spPr>
        <p:txBody>
          <a:bodyPr>
            <a:normAutofit fontScale="90000"/>
          </a:bodyPr>
          <a:lstStyle/>
          <a:p>
            <a:r>
              <a:rPr lang="en-US" dirty="0"/>
              <a:t>Types of Structural Design Pattern</a:t>
            </a:r>
          </a:p>
        </p:txBody>
      </p:sp>
      <p:sp>
        <p:nvSpPr>
          <p:cNvPr id="3" name="Subtitle 2">
            <a:extLst>
              <a:ext uri="{FF2B5EF4-FFF2-40B4-BE49-F238E27FC236}">
                <a16:creationId xmlns:a16="http://schemas.microsoft.com/office/drawing/2014/main" id="{676DC9B2-92A7-F28E-A6BB-5FC47C9BFFAD}"/>
              </a:ext>
            </a:extLst>
          </p:cNvPr>
          <p:cNvSpPr>
            <a:spLocks noGrp="1"/>
          </p:cNvSpPr>
          <p:nvPr>
            <p:ph type="subTitle" idx="1"/>
          </p:nvPr>
        </p:nvSpPr>
        <p:spPr>
          <a:xfrm flipH="1">
            <a:off x="820850" y="2942473"/>
            <a:ext cx="3572475" cy="1732154"/>
          </a:xfrm>
        </p:spPr>
        <p:txBody>
          <a:bodyPr/>
          <a:lstStyle/>
          <a:p>
            <a:pPr marL="457200" lvl="0" indent="-304800" algn="l" rtl="0">
              <a:spcBef>
                <a:spcPts val="0"/>
              </a:spcBef>
              <a:spcAft>
                <a:spcPts val="0"/>
              </a:spcAft>
              <a:buClr>
                <a:schemeClr val="lt1"/>
              </a:buClr>
              <a:buSzPts val="1200"/>
              <a:buFont typeface="Arial" panose="020B0604020202020204" pitchFamily="34" charset="0"/>
              <a:buChar char="•"/>
            </a:pPr>
            <a:r>
              <a:rPr lang="en-US" sz="1800" dirty="0"/>
              <a:t>Façade Design Pattern</a:t>
            </a:r>
          </a:p>
          <a:p>
            <a:pPr indent="-304800">
              <a:buSzPts val="1200"/>
              <a:buFont typeface="Arial" panose="020B0604020202020204" pitchFamily="34" charset="0"/>
              <a:buChar char="•"/>
            </a:pPr>
            <a:r>
              <a:rPr lang="en-US" sz="1800" dirty="0"/>
              <a:t>Composite Design Pattern</a:t>
            </a:r>
          </a:p>
          <a:p>
            <a:pPr indent="-304800">
              <a:buSzPts val="1200"/>
              <a:buFont typeface="Arial" panose="020B0604020202020204" pitchFamily="34" charset="0"/>
              <a:buChar char="•"/>
            </a:pPr>
            <a:r>
              <a:rPr lang="en-US" sz="1800" dirty="0"/>
              <a:t>Proxy Design Pattern</a:t>
            </a:r>
          </a:p>
          <a:p>
            <a:pPr indent="-304800">
              <a:buSzPts val="1200"/>
              <a:buFont typeface="Arial" panose="020B0604020202020204" pitchFamily="34" charset="0"/>
              <a:buChar char="•"/>
            </a:pPr>
            <a:r>
              <a:rPr lang="en-US" sz="1800" dirty="0"/>
              <a:t>Decorator Design Pattern</a:t>
            </a:r>
          </a:p>
          <a:p>
            <a:pPr indent="-304800">
              <a:buSzPts val="1200"/>
              <a:buFont typeface="Arial" panose="020B0604020202020204" pitchFamily="34" charset="0"/>
              <a:buChar char="•"/>
            </a:pPr>
            <a:r>
              <a:rPr lang="en-US" sz="1800" dirty="0"/>
              <a:t>Adaptor Design Pattern</a:t>
            </a:r>
          </a:p>
        </p:txBody>
      </p:sp>
      <p:pic>
        <p:nvPicPr>
          <p:cNvPr id="5" name="Picture 4">
            <a:extLst>
              <a:ext uri="{FF2B5EF4-FFF2-40B4-BE49-F238E27FC236}">
                <a16:creationId xmlns:a16="http://schemas.microsoft.com/office/drawing/2014/main" id="{F3767638-1E0D-239E-4B00-959426C67FF4}"/>
              </a:ext>
            </a:extLst>
          </p:cNvPr>
          <p:cNvPicPr>
            <a:picLocks noChangeAspect="1"/>
          </p:cNvPicPr>
          <p:nvPr/>
        </p:nvPicPr>
        <p:blipFill>
          <a:blip r:embed="rId2"/>
          <a:stretch>
            <a:fillRect/>
          </a:stretch>
        </p:blipFill>
        <p:spPr>
          <a:xfrm>
            <a:off x="5781270" y="1597018"/>
            <a:ext cx="2816299" cy="2816299"/>
          </a:xfrm>
          <a:prstGeom prst="rect">
            <a:avLst/>
          </a:prstGeom>
          <a:effectLst/>
        </p:spPr>
      </p:pic>
      <p:sp>
        <p:nvSpPr>
          <p:cNvPr id="7" name="Subtitle 2">
            <a:extLst>
              <a:ext uri="{FF2B5EF4-FFF2-40B4-BE49-F238E27FC236}">
                <a16:creationId xmlns:a16="http://schemas.microsoft.com/office/drawing/2014/main" id="{4EC0ACEC-90D6-40F7-63B3-A7E18BB94225}"/>
              </a:ext>
            </a:extLst>
          </p:cNvPr>
          <p:cNvSpPr txBox="1">
            <a:spLocks/>
          </p:cNvSpPr>
          <p:nvPr/>
        </p:nvSpPr>
        <p:spPr>
          <a:xfrm flipH="1">
            <a:off x="546431" y="1534324"/>
            <a:ext cx="5097942" cy="14708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Anaheim"/>
              <a:buNone/>
              <a:defRPr sz="1600" b="0" i="0" u="none" strike="noStrike" cap="none">
                <a:solidFill>
                  <a:schemeClr val="lt1"/>
                </a:solidFill>
                <a:latin typeface="Anaheim"/>
                <a:ea typeface="Anaheim"/>
                <a:cs typeface="Anaheim"/>
                <a:sym typeface="Anaheim"/>
              </a:defRPr>
            </a:lvl1pPr>
            <a:lvl2pPr marL="914400" marR="0" lvl="1" indent="-317500" algn="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2pPr>
            <a:lvl3pPr marL="1371600" marR="0" lvl="2" indent="-317500" algn="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3pPr>
            <a:lvl4pPr marL="1828800" marR="0" lvl="3" indent="-317500" algn="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4pPr>
            <a:lvl5pPr marL="2286000" marR="0" lvl="4" indent="-317500" algn="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5pPr>
            <a:lvl6pPr marL="2743200" marR="0" lvl="5" indent="-317500" algn="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6pPr>
            <a:lvl7pPr marL="3200400" marR="0" lvl="6" indent="-317500" algn="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7pPr>
            <a:lvl8pPr marL="3657600" marR="0" lvl="7" indent="-317500" algn="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8pPr>
            <a:lvl9pPr marL="4114800" marR="0" lvl="8" indent="-317500" algn="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9pPr>
          </a:lstStyle>
          <a:p>
            <a:pPr marL="152400" indent="0">
              <a:buSzPts val="1200"/>
            </a:pPr>
            <a:r>
              <a:rPr lang="en-IN" dirty="0"/>
              <a:t>Structural design patterns are a set of design patterns that focus on the structure of objects and classes. These patterns help developers create relationships between objects and classes, making it easier to reuse code and create flexible software systems.</a:t>
            </a:r>
            <a:endParaRPr lang="en-US" dirty="0"/>
          </a:p>
        </p:txBody>
      </p:sp>
    </p:spTree>
    <p:extLst>
      <p:ext uri="{BB962C8B-B14F-4D97-AF65-F5344CB8AC3E}">
        <p14:creationId xmlns:p14="http://schemas.microsoft.com/office/powerpoint/2010/main" val="205872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580109-220F-EFE3-4D05-3F30EDF94819}"/>
              </a:ext>
            </a:extLst>
          </p:cNvPr>
          <p:cNvSpPr>
            <a:spLocks noGrp="1"/>
          </p:cNvSpPr>
          <p:nvPr>
            <p:ph type="body" idx="1"/>
          </p:nvPr>
        </p:nvSpPr>
        <p:spPr>
          <a:xfrm>
            <a:off x="287383" y="1702388"/>
            <a:ext cx="5513886" cy="2077980"/>
          </a:xfrm>
        </p:spPr>
        <p:txBody>
          <a:bodyPr/>
          <a:lstStyle/>
          <a:p>
            <a:pPr>
              <a:buFont typeface="Wingdings" pitchFamily="2" charset="2"/>
              <a:buChar char="§"/>
            </a:pPr>
            <a:r>
              <a:rPr lang="en-US" dirty="0"/>
              <a:t>Design Purpose</a:t>
            </a:r>
          </a:p>
          <a:p>
            <a:pPr marL="584200" lvl="1" indent="0">
              <a:buNone/>
            </a:pPr>
            <a:r>
              <a:rPr lang="en-US" dirty="0"/>
              <a:t>-</a:t>
            </a:r>
            <a:r>
              <a:rPr lang="en-IN" sz="1400" dirty="0"/>
              <a:t>The word facade means an artificial or false appearance of an object. Applied to programming, it similarly means providing another face – or rather, interface – to a complex set of objects</a:t>
            </a:r>
            <a:r>
              <a:rPr lang="en-US" sz="1400" dirty="0"/>
              <a:t>.</a:t>
            </a:r>
          </a:p>
          <a:p>
            <a:endParaRPr lang="en-US" dirty="0"/>
          </a:p>
          <a:p>
            <a:pPr>
              <a:buFont typeface="Wingdings" pitchFamily="2" charset="2"/>
              <a:buChar char="§"/>
            </a:pPr>
            <a:r>
              <a:rPr lang="en-US" dirty="0"/>
              <a:t>Design Pattern Summary</a:t>
            </a:r>
          </a:p>
          <a:p>
            <a:pPr marL="584200" lvl="1" indent="0">
              <a:buNone/>
            </a:pPr>
            <a:r>
              <a:rPr lang="en-US" dirty="0"/>
              <a:t>- </a:t>
            </a:r>
            <a:r>
              <a:rPr lang="en-US" sz="1400" dirty="0"/>
              <a:t>Define a single and simple interface for clients to use the functionality of the package.</a:t>
            </a:r>
          </a:p>
        </p:txBody>
      </p:sp>
      <p:sp>
        <p:nvSpPr>
          <p:cNvPr id="3" name="Title 2">
            <a:extLst>
              <a:ext uri="{FF2B5EF4-FFF2-40B4-BE49-F238E27FC236}">
                <a16:creationId xmlns:a16="http://schemas.microsoft.com/office/drawing/2014/main" id="{9C46BF4E-D046-36AE-56D5-E598AD627A02}"/>
              </a:ext>
            </a:extLst>
          </p:cNvPr>
          <p:cNvSpPr>
            <a:spLocks noGrp="1"/>
          </p:cNvSpPr>
          <p:nvPr>
            <p:ph type="title"/>
          </p:nvPr>
        </p:nvSpPr>
        <p:spPr>
          <a:xfrm>
            <a:off x="429410" y="726099"/>
            <a:ext cx="3830348" cy="669000"/>
          </a:xfrm>
        </p:spPr>
        <p:txBody>
          <a:bodyPr/>
          <a:lstStyle/>
          <a:p>
            <a:r>
              <a:rPr lang="en-US" dirty="0"/>
              <a:t>Façade Design Pattern</a:t>
            </a:r>
          </a:p>
        </p:txBody>
      </p:sp>
      <p:pic>
        <p:nvPicPr>
          <p:cNvPr id="5" name="Picture 4">
            <a:extLst>
              <a:ext uri="{FF2B5EF4-FFF2-40B4-BE49-F238E27FC236}">
                <a16:creationId xmlns:a16="http://schemas.microsoft.com/office/drawing/2014/main" id="{7B58E28B-FF1F-E166-267B-D84932011F09}"/>
              </a:ext>
            </a:extLst>
          </p:cNvPr>
          <p:cNvPicPr>
            <a:picLocks noChangeAspect="1"/>
          </p:cNvPicPr>
          <p:nvPr/>
        </p:nvPicPr>
        <p:blipFill>
          <a:blip r:embed="rId2"/>
          <a:stretch>
            <a:fillRect/>
          </a:stretch>
        </p:blipFill>
        <p:spPr>
          <a:xfrm>
            <a:off x="5801269" y="867047"/>
            <a:ext cx="2913321" cy="2913321"/>
          </a:xfrm>
          <a:prstGeom prst="rect">
            <a:avLst/>
          </a:prstGeom>
        </p:spPr>
      </p:pic>
      <p:sp>
        <p:nvSpPr>
          <p:cNvPr id="7" name="Text Placeholder 1">
            <a:extLst>
              <a:ext uri="{FF2B5EF4-FFF2-40B4-BE49-F238E27FC236}">
                <a16:creationId xmlns:a16="http://schemas.microsoft.com/office/drawing/2014/main" id="{58A77B4E-0148-53F5-F849-89B7C042E558}"/>
              </a:ext>
            </a:extLst>
          </p:cNvPr>
          <p:cNvSpPr txBox="1">
            <a:spLocks/>
          </p:cNvSpPr>
          <p:nvPr/>
        </p:nvSpPr>
        <p:spPr>
          <a:xfrm>
            <a:off x="429410" y="3907745"/>
            <a:ext cx="8172329" cy="1019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Raleway SemiBold"/>
              <a:buChar char="●"/>
              <a:defRPr sz="1600" b="0" i="0" u="none" strike="noStrike" cap="none">
                <a:solidFill>
                  <a:schemeClr val="lt1"/>
                </a:solidFill>
                <a:latin typeface="Anaheim"/>
                <a:ea typeface="Anaheim"/>
                <a:cs typeface="Anaheim"/>
                <a:sym typeface="Anaheim"/>
              </a:defRPr>
            </a:lvl1pPr>
            <a:lvl2pPr marL="914400" marR="0" lvl="1" indent="-330200" algn="l" rtl="0">
              <a:lnSpc>
                <a:spcPct val="115000"/>
              </a:lnSpc>
              <a:spcBef>
                <a:spcPts val="0"/>
              </a:spcBef>
              <a:spcAft>
                <a:spcPts val="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2pPr>
            <a:lvl3pPr marL="1371600" marR="0" lvl="2" indent="-330200" algn="l" rtl="0">
              <a:lnSpc>
                <a:spcPct val="115000"/>
              </a:lnSpc>
              <a:spcBef>
                <a:spcPts val="1600"/>
              </a:spcBef>
              <a:spcAft>
                <a:spcPts val="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3pPr>
            <a:lvl4pPr marL="1828800" marR="0" lvl="3" indent="-330200" algn="l" rtl="0">
              <a:lnSpc>
                <a:spcPct val="115000"/>
              </a:lnSpc>
              <a:spcBef>
                <a:spcPts val="1600"/>
              </a:spcBef>
              <a:spcAft>
                <a:spcPts val="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4pPr>
            <a:lvl5pPr marL="2286000" marR="0" lvl="4" indent="-330200" algn="l" rtl="0">
              <a:lnSpc>
                <a:spcPct val="115000"/>
              </a:lnSpc>
              <a:spcBef>
                <a:spcPts val="1600"/>
              </a:spcBef>
              <a:spcAft>
                <a:spcPts val="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5pPr>
            <a:lvl6pPr marL="2743200" marR="0" lvl="5" indent="-330200" algn="l" rtl="0">
              <a:lnSpc>
                <a:spcPct val="115000"/>
              </a:lnSpc>
              <a:spcBef>
                <a:spcPts val="1600"/>
              </a:spcBef>
              <a:spcAft>
                <a:spcPts val="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6pPr>
            <a:lvl7pPr marL="3200400" marR="0" lvl="6" indent="-330200" algn="l" rtl="0">
              <a:lnSpc>
                <a:spcPct val="115000"/>
              </a:lnSpc>
              <a:spcBef>
                <a:spcPts val="1600"/>
              </a:spcBef>
              <a:spcAft>
                <a:spcPts val="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7pPr>
            <a:lvl8pPr marL="3657600" marR="0" lvl="7" indent="-330200" algn="l" rtl="0">
              <a:lnSpc>
                <a:spcPct val="115000"/>
              </a:lnSpc>
              <a:spcBef>
                <a:spcPts val="1600"/>
              </a:spcBef>
              <a:spcAft>
                <a:spcPts val="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8pPr>
            <a:lvl9pPr marL="4114800" marR="0" lvl="8" indent="-330200" algn="l" rtl="0">
              <a:lnSpc>
                <a:spcPct val="115000"/>
              </a:lnSpc>
              <a:spcBef>
                <a:spcPts val="1600"/>
              </a:spcBef>
              <a:spcAft>
                <a:spcPts val="1600"/>
              </a:spcAft>
              <a:buClr>
                <a:schemeClr val="lt1"/>
              </a:buClr>
              <a:buSzPts val="1600"/>
              <a:buFont typeface="Nunito Light"/>
              <a:buChar char="■"/>
              <a:defRPr sz="1600" b="0" i="0" u="none" strike="noStrike" cap="none">
                <a:solidFill>
                  <a:schemeClr val="lt1"/>
                </a:solidFill>
                <a:latin typeface="Anaheim"/>
                <a:ea typeface="Anaheim"/>
                <a:cs typeface="Anaheim"/>
                <a:sym typeface="Anaheim"/>
              </a:defRPr>
            </a:lvl9pPr>
          </a:lstStyle>
          <a:p>
            <a:pPr marL="127000" indent="0">
              <a:buNone/>
            </a:pPr>
            <a:r>
              <a:rPr lang="en-IN" sz="1400" dirty="0"/>
              <a:t>The facade pattern is a structural design pattern that simplifies or Hide complexity sub-systems by providing a simplified interface. This pattern is useful when you have a complex system with many components and you want to provide a simple way to interact with it.</a:t>
            </a:r>
          </a:p>
          <a:p>
            <a:pPr marL="127000" indent="0">
              <a:buNone/>
            </a:pPr>
            <a:r>
              <a:rPr lang="en-US" sz="1500" dirty="0"/>
              <a:t>Practically, </a:t>
            </a:r>
            <a:r>
              <a:rPr lang="en-US" sz="1500" b="1" dirty="0"/>
              <a:t>every Abstract Factory</a:t>
            </a:r>
            <a:r>
              <a:rPr lang="en-US" sz="1500" dirty="0"/>
              <a:t> is a type of Facade.</a:t>
            </a:r>
          </a:p>
          <a:p>
            <a:pPr marL="127000" indent="0">
              <a:buNone/>
            </a:pPr>
            <a:endParaRPr lang="en-US" sz="1400" dirty="0"/>
          </a:p>
        </p:txBody>
      </p:sp>
    </p:spTree>
    <p:extLst>
      <p:ext uri="{BB962C8B-B14F-4D97-AF65-F5344CB8AC3E}">
        <p14:creationId xmlns:p14="http://schemas.microsoft.com/office/powerpoint/2010/main" val="316306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2" name="Title 1">
            <a:extLst>
              <a:ext uri="{FF2B5EF4-FFF2-40B4-BE49-F238E27FC236}">
                <a16:creationId xmlns:a16="http://schemas.microsoft.com/office/drawing/2014/main" id="{E49177E0-6E21-751F-3ADE-04625C5AA268}"/>
              </a:ext>
            </a:extLst>
          </p:cNvPr>
          <p:cNvSpPr>
            <a:spLocks noGrp="1"/>
          </p:cNvSpPr>
          <p:nvPr>
            <p:ph type="ctrTitle"/>
          </p:nvPr>
        </p:nvSpPr>
        <p:spPr>
          <a:xfrm>
            <a:off x="1413236" y="954800"/>
            <a:ext cx="8520600" cy="431402"/>
          </a:xfrm>
        </p:spPr>
        <p:txBody>
          <a:bodyPr/>
          <a:lstStyle/>
          <a:p>
            <a:r>
              <a:rPr lang="en-US" sz="3200" b="0" i="0" dirty="0">
                <a:solidFill>
                  <a:schemeClr val="bg1"/>
                </a:solidFill>
                <a:effectLst/>
                <a:latin typeface="erdana"/>
              </a:rPr>
              <a:t>Advantage of Facade Pattern</a:t>
            </a:r>
            <a:endParaRPr lang="en-US" sz="3200" dirty="0">
              <a:solidFill>
                <a:schemeClr val="bg1"/>
              </a:solidFill>
            </a:endParaRPr>
          </a:p>
        </p:txBody>
      </p:sp>
      <p:sp>
        <p:nvSpPr>
          <p:cNvPr id="3" name="Subtitle 2">
            <a:extLst>
              <a:ext uri="{FF2B5EF4-FFF2-40B4-BE49-F238E27FC236}">
                <a16:creationId xmlns:a16="http://schemas.microsoft.com/office/drawing/2014/main" id="{9FE68AD1-A325-4239-C56B-816DFA18B57C}"/>
              </a:ext>
            </a:extLst>
          </p:cNvPr>
          <p:cNvSpPr>
            <a:spLocks noGrp="1"/>
          </p:cNvSpPr>
          <p:nvPr>
            <p:ph type="subTitle" idx="1"/>
          </p:nvPr>
        </p:nvSpPr>
        <p:spPr>
          <a:xfrm>
            <a:off x="311700" y="2175450"/>
            <a:ext cx="8520600" cy="792600"/>
          </a:xfrm>
        </p:spPr>
        <p:txBody>
          <a:bodyPr/>
          <a:lstStyle/>
          <a:p>
            <a:pPr algn="just">
              <a:buFont typeface="Arial" panose="020B0604020202020204" pitchFamily="34" charset="0"/>
              <a:buChar char="•"/>
            </a:pPr>
            <a:r>
              <a:rPr lang="en-US" sz="2200" dirty="0"/>
              <a:t>It shields the clients from the complexities of the sub-system components.</a:t>
            </a:r>
          </a:p>
          <a:p>
            <a:pPr algn="just">
              <a:buFont typeface="Arial" panose="020B0604020202020204" pitchFamily="34" charset="0"/>
              <a:buChar char="•"/>
            </a:pPr>
            <a:r>
              <a:rPr lang="en-US" sz="2200" dirty="0"/>
              <a:t>It promotes loose coupling between subsystems and its clients.</a:t>
            </a:r>
          </a:p>
        </p:txBody>
      </p:sp>
    </p:spTree>
    <p:extLst>
      <p:ext uri="{BB962C8B-B14F-4D97-AF65-F5344CB8AC3E}">
        <p14:creationId xmlns:p14="http://schemas.microsoft.com/office/powerpoint/2010/main" val="3653769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2" name="Title 1">
            <a:extLst>
              <a:ext uri="{FF2B5EF4-FFF2-40B4-BE49-F238E27FC236}">
                <a16:creationId xmlns:a16="http://schemas.microsoft.com/office/drawing/2014/main" id="{E49177E0-6E21-751F-3ADE-04625C5AA268}"/>
              </a:ext>
            </a:extLst>
          </p:cNvPr>
          <p:cNvSpPr>
            <a:spLocks noGrp="1"/>
          </p:cNvSpPr>
          <p:nvPr>
            <p:ph type="ctrTitle"/>
          </p:nvPr>
        </p:nvSpPr>
        <p:spPr>
          <a:xfrm>
            <a:off x="1413236" y="954800"/>
            <a:ext cx="8520600" cy="431402"/>
          </a:xfrm>
        </p:spPr>
        <p:txBody>
          <a:bodyPr/>
          <a:lstStyle/>
          <a:p>
            <a:pPr algn="just"/>
            <a:r>
              <a:rPr lang="en-US" sz="2800" b="0" i="0" dirty="0">
                <a:solidFill>
                  <a:schemeClr val="bg1"/>
                </a:solidFill>
                <a:effectLst/>
                <a:latin typeface="erdana"/>
              </a:rPr>
              <a:t>Usage of Facade pattern:</a:t>
            </a:r>
          </a:p>
        </p:txBody>
      </p:sp>
      <p:sp>
        <p:nvSpPr>
          <p:cNvPr id="3" name="Subtitle 2">
            <a:extLst>
              <a:ext uri="{FF2B5EF4-FFF2-40B4-BE49-F238E27FC236}">
                <a16:creationId xmlns:a16="http://schemas.microsoft.com/office/drawing/2014/main" id="{9FE68AD1-A325-4239-C56B-816DFA18B57C}"/>
              </a:ext>
            </a:extLst>
          </p:cNvPr>
          <p:cNvSpPr>
            <a:spLocks noGrp="1"/>
          </p:cNvSpPr>
          <p:nvPr>
            <p:ph type="subTitle" idx="1"/>
          </p:nvPr>
        </p:nvSpPr>
        <p:spPr>
          <a:xfrm>
            <a:off x="311700" y="2175450"/>
            <a:ext cx="8520600" cy="792600"/>
          </a:xfrm>
        </p:spPr>
        <p:txBody>
          <a:bodyPr/>
          <a:lstStyle/>
          <a:p>
            <a:pPr algn="just">
              <a:buFont typeface="Arial" panose="020B0604020202020204" pitchFamily="34" charset="0"/>
              <a:buChar char="•"/>
            </a:pPr>
            <a:r>
              <a:rPr lang="en-US" sz="2200" dirty="0"/>
              <a:t>When you want to provide simple interface to a complex sub-system.</a:t>
            </a:r>
          </a:p>
          <a:p>
            <a:pPr algn="just">
              <a:buFont typeface="Arial" panose="020B0604020202020204" pitchFamily="34" charset="0"/>
              <a:buChar char="•"/>
            </a:pPr>
            <a:r>
              <a:rPr lang="en-US" sz="2200" dirty="0"/>
              <a:t>When several dependencies exist between clients and the implementation classes of an abstraction.</a:t>
            </a:r>
          </a:p>
        </p:txBody>
      </p:sp>
    </p:spTree>
    <p:extLst>
      <p:ext uri="{BB962C8B-B14F-4D97-AF65-F5344CB8AC3E}">
        <p14:creationId xmlns:p14="http://schemas.microsoft.com/office/powerpoint/2010/main" val="3280576900"/>
      </p:ext>
    </p:extLst>
  </p:cSld>
  <p:clrMapOvr>
    <a:masterClrMapping/>
  </p:clrMapOvr>
</p:sld>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2203</TotalTime>
  <Words>1232</Words>
  <Application>Microsoft Macintosh PowerPoint</Application>
  <PresentationFormat>On-screen Show (16:9)</PresentationFormat>
  <Paragraphs>109</Paragraphs>
  <Slides>29</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Nunito Light</vt:lpstr>
      <vt:lpstr>Barlow</vt:lpstr>
      <vt:lpstr>Raleway</vt:lpstr>
      <vt:lpstr>inter-regular</vt:lpstr>
      <vt:lpstr>inter-bold</vt:lpstr>
      <vt:lpstr>Overpass Mono</vt:lpstr>
      <vt:lpstr>Raleway SemiBold</vt:lpstr>
      <vt:lpstr>Anaheim</vt:lpstr>
      <vt:lpstr>Wingdings</vt:lpstr>
      <vt:lpstr>erdana</vt:lpstr>
      <vt:lpstr>Arial</vt:lpstr>
      <vt:lpstr>Programming Lesson by Slidesgo</vt:lpstr>
      <vt:lpstr>Structural Design Patterns</vt:lpstr>
      <vt:lpstr>TABLE OF CONTENTS</vt:lpstr>
      <vt:lpstr>History of Design Pattern</vt:lpstr>
      <vt:lpstr>Definition of design Pattern </vt:lpstr>
      <vt:lpstr>Creational</vt:lpstr>
      <vt:lpstr>Types of Structural Design Pattern</vt:lpstr>
      <vt:lpstr>Façade Design Pattern</vt:lpstr>
      <vt:lpstr>Advantage of Facade Pattern</vt:lpstr>
      <vt:lpstr>Usage of Facade pattern:</vt:lpstr>
      <vt:lpstr>PowerPoint Presentation</vt:lpstr>
      <vt:lpstr>Composite Design Pattern</vt:lpstr>
      <vt:lpstr>Usage of Composite pattern:</vt:lpstr>
      <vt:lpstr>Composite Example</vt:lpstr>
      <vt:lpstr>Composite Pattern Structure</vt:lpstr>
      <vt:lpstr>Composite Pattern Example</vt:lpstr>
      <vt:lpstr>Proxy Design Pattern</vt:lpstr>
      <vt:lpstr>Types of proxies</vt:lpstr>
      <vt:lpstr>Proxy Pattern Example</vt:lpstr>
      <vt:lpstr>Adapter Pattern</vt:lpstr>
      <vt:lpstr>In other words, to provide the interface according to client requirement while using the services of a class with a different interface. </vt:lpstr>
      <vt:lpstr>Usage of Adapter pattern:</vt:lpstr>
      <vt:lpstr>Advantage of Adapter Pattern</vt:lpstr>
      <vt:lpstr>PowerPoint Presentation</vt:lpstr>
      <vt:lpstr>Decorator Pattern</vt:lpstr>
      <vt:lpstr>In other words, The Decorator Pattern uses composition instead of inheritance to extend the functionality of an object at runtime. </vt:lpstr>
      <vt:lpstr>Advantage of Decorator Pattern</vt:lpstr>
      <vt:lpstr>Usage of Decorator pattern: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Structural Design Patterns</dc:title>
  <cp:lastModifiedBy>praveen vemula</cp:lastModifiedBy>
  <cp:revision>5</cp:revision>
  <dcterms:modified xsi:type="dcterms:W3CDTF">2023-06-22T11:40:19Z</dcterms:modified>
</cp:coreProperties>
</file>